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966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B091D-E7B0-429C-BA3E-741CE1A4A9D1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C64D3-B1B8-4D5F-AC95-775D3C72B4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61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C64D3-B1B8-4D5F-AC95-775D3C72B453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30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5CE5D-2CAD-43BD-A3BC-6AB8A247C9D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F91A-0B1F-40CA-B18A-95EB0C48FBE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Рациональные уравнения</a:t>
            </a:r>
            <a:endParaRPr lang="ru-RU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229600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Cambria" pitchFamily="18" charset="0"/>
              </a:rPr>
              <a:t>Рассмотрим два уравнения:</a:t>
            </a:r>
          </a:p>
          <a:p>
            <a:pPr>
              <a:buNone/>
            </a:pPr>
            <a:endParaRPr lang="ru-RU" sz="2400" dirty="0">
              <a:latin typeface="Cambria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071546"/>
            <a:ext cx="1581150" cy="54292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071546"/>
            <a:ext cx="1362075" cy="5334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714488"/>
            <a:ext cx="1409700" cy="533400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714488"/>
            <a:ext cx="1409700" cy="5334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92943" y="2185893"/>
            <a:ext cx="735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ambria" pitchFamily="18" charset="0"/>
              </a:rPr>
              <a:t>Два уравнения называют </a:t>
            </a:r>
            <a:r>
              <a:rPr lang="ru-RU" sz="2400" b="1" i="1" dirty="0" smtClean="0">
                <a:solidFill>
                  <a:srgbClr val="FF0000"/>
                </a:solidFill>
                <a:latin typeface="Cambria" pitchFamily="18" charset="0"/>
              </a:rPr>
              <a:t>равносильными</a:t>
            </a:r>
            <a:r>
              <a:rPr lang="ru-RU" sz="2400" dirty="0" smtClean="0">
                <a:latin typeface="Cambria" pitchFamily="18" charset="0"/>
              </a:rPr>
              <a:t>, если они имеют одни и те же корни или каждое из уравнений не имеет корней</a:t>
            </a:r>
            <a:endParaRPr lang="ru-RU" sz="2400" dirty="0">
              <a:latin typeface="Cambria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500438"/>
            <a:ext cx="3143250" cy="5334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071942"/>
            <a:ext cx="3143250" cy="53340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572008"/>
            <a:ext cx="1409700" cy="53340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143512"/>
            <a:ext cx="1409700" cy="533400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48" y="285728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itchFamily="18" charset="0"/>
              </a:rPr>
              <a:t>Уравнение, левая и правая часть которого являются рациональными выражениями, называют </a:t>
            </a:r>
            <a:r>
              <a:rPr lang="ru-RU" sz="2000" b="1" i="1" dirty="0" smtClean="0">
                <a:solidFill>
                  <a:srgbClr val="FF0000"/>
                </a:solidFill>
                <a:latin typeface="Cambria" pitchFamily="18" charset="0"/>
              </a:rPr>
              <a:t>рациональными</a:t>
            </a:r>
            <a:r>
              <a:rPr lang="ru-RU" sz="2000" dirty="0" smtClean="0">
                <a:latin typeface="Cambria" pitchFamily="18" charset="0"/>
              </a:rPr>
              <a:t>.</a:t>
            </a:r>
            <a:endParaRPr lang="ru-RU" sz="2000" dirty="0">
              <a:latin typeface="Cambria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142984"/>
            <a:ext cx="3514725" cy="5334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572000" y="1142984"/>
            <a:ext cx="3015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itchFamily="18" charset="0"/>
              </a:rPr>
              <a:t>Целое рациональное уравнение</a:t>
            </a:r>
            <a:endParaRPr lang="ru-RU" i="1" dirty="0">
              <a:latin typeface="Cambria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928802"/>
            <a:ext cx="3476625" cy="1038225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3214686"/>
            <a:ext cx="2886075" cy="1038225"/>
          </a:xfrm>
          <a:prstGeom prst="rect">
            <a:avLst/>
          </a:prstGeom>
          <a:noFill/>
        </p:spPr>
      </p:pic>
      <p:sp>
        <p:nvSpPr>
          <p:cNvPr id="17" name="Правая фигурная скобка 16"/>
          <p:cNvSpPr/>
          <p:nvPr/>
        </p:nvSpPr>
        <p:spPr>
          <a:xfrm>
            <a:off x="4429124" y="2143116"/>
            <a:ext cx="216024" cy="2520280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000628" y="2928934"/>
            <a:ext cx="3215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itchFamily="18" charset="0"/>
              </a:rPr>
              <a:t>Дробные рациональные уравнения</a:t>
            </a:r>
            <a:endParaRPr lang="ru-RU" i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36" y="917327"/>
            <a:ext cx="1877565" cy="618311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4348" y="1428736"/>
            <a:ext cx="2370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1,5</a:t>
            </a:r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42852"/>
            <a:ext cx="3105150" cy="1038225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928802"/>
            <a:ext cx="3648075" cy="1076325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000240"/>
            <a:ext cx="1409700" cy="1057275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071678"/>
            <a:ext cx="1323975" cy="923925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786190"/>
            <a:ext cx="4419600" cy="1095375"/>
          </a:xfrm>
          <a:prstGeom prst="rect">
            <a:avLst/>
          </a:prstGeom>
          <a:noFill/>
        </p:spPr>
      </p:pic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42910" y="5286388"/>
            <a:ext cx="1150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Ответ:  - 4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555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Cambria" pitchFamily="18" charset="0"/>
              </a:rPr>
              <a:t>Турист проплыл на лодке 3 км по течению реки и 2 км против течения за 30 минут. Найдите скорость лодки в стоячей воде, если скорость течения реки равна 2 км/ч.</a:t>
            </a:r>
            <a:endParaRPr lang="ru-RU" sz="2000" dirty="0">
              <a:latin typeface="Cambria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00100" y="1397000"/>
          <a:ext cx="6619900" cy="220344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57388"/>
                <a:gridCol w="1452562"/>
                <a:gridCol w="1654975"/>
                <a:gridCol w="1654975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Скорость (км/ч)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Время (ч)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Расстояние (км)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53466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По течению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Против течения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mbria" pitchFamily="18" charset="0"/>
                        </a:rPr>
                        <a:t>Собственная</a:t>
                      </a:r>
                      <a:endParaRPr lang="ru-RU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86116" y="31432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43240" y="2071678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Х + 2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14678" y="2643182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 – 2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572264" y="207167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572264" y="264318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00240"/>
            <a:ext cx="504825" cy="523875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571744"/>
            <a:ext cx="504825" cy="514350"/>
          </a:xfrm>
          <a:prstGeom prst="rect">
            <a:avLst/>
          </a:prstGeom>
          <a:noFill/>
        </p:spPr>
      </p:pic>
      <p:sp>
        <p:nvSpPr>
          <p:cNvPr id="19463" name="AutoShape 7"/>
          <p:cNvSpPr>
            <a:spLocks/>
          </p:cNvSpPr>
          <p:nvPr/>
        </p:nvSpPr>
        <p:spPr bwMode="auto">
          <a:xfrm>
            <a:off x="5357818" y="2143116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285992"/>
            <a:ext cx="123825" cy="514350"/>
          </a:xfrm>
          <a:prstGeom prst="rect">
            <a:avLst/>
          </a:prstGeom>
          <a:noFill/>
        </p:spPr>
      </p:pic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000504"/>
            <a:ext cx="2667000" cy="809625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5429264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ambria" pitchFamily="18" charset="0"/>
              </a:rPr>
              <a:t>Ответ: 10 км/ч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946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118</Words>
  <Application>Microsoft Office PowerPoint</Application>
  <PresentationFormat>Экран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Рациональные уравнения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Рациональные уравнения</dc:title>
  <dc:creator>пользователь</dc:creator>
  <cp:lastModifiedBy>Учитель</cp:lastModifiedBy>
  <cp:revision>16</cp:revision>
  <dcterms:created xsi:type="dcterms:W3CDTF">2017-11-02T11:15:15Z</dcterms:created>
  <dcterms:modified xsi:type="dcterms:W3CDTF">2018-11-28T12:30:38Z</dcterms:modified>
</cp:coreProperties>
</file>