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Override2.xml" ContentType="application/vnd.openxmlformats-officedocument.themeOverride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31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</p:sldMasterIdLst>
  <p:sldIdLst>
    <p:sldId id="256" r:id="rId38"/>
    <p:sldId id="257" r:id="rId39"/>
    <p:sldId id="258" r:id="rId40"/>
    <p:sldId id="262" r:id="rId41"/>
    <p:sldId id="263" r:id="rId42"/>
    <p:sldId id="264" r:id="rId43"/>
    <p:sldId id="265" r:id="rId44"/>
    <p:sldId id="266" r:id="rId45"/>
    <p:sldId id="267" r:id="rId46"/>
    <p:sldId id="272" r:id="rId47"/>
    <p:sldId id="273" r:id="rId48"/>
    <p:sldId id="274" r:id="rId49"/>
    <p:sldId id="275" r:id="rId50"/>
    <p:sldId id="276" r:id="rId51"/>
    <p:sldId id="279" r:id="rId52"/>
    <p:sldId id="278" r:id="rId53"/>
    <p:sldId id="277" r:id="rId54"/>
    <p:sldId id="259" r:id="rId55"/>
    <p:sldId id="282" r:id="rId56"/>
    <p:sldId id="283" r:id="rId57"/>
    <p:sldId id="284" r:id="rId58"/>
    <p:sldId id="285" r:id="rId59"/>
    <p:sldId id="286" r:id="rId60"/>
    <p:sldId id="287" r:id="rId61"/>
    <p:sldId id="288" r:id="rId62"/>
    <p:sldId id="289" r:id="rId63"/>
    <p:sldId id="290" r:id="rId64"/>
    <p:sldId id="291" r:id="rId65"/>
    <p:sldId id="292" r:id="rId66"/>
    <p:sldId id="293" r:id="rId67"/>
    <p:sldId id="294" r:id="rId68"/>
    <p:sldId id="295" r:id="rId69"/>
    <p:sldId id="296" r:id="rId70"/>
    <p:sldId id="297" r:id="rId71"/>
    <p:sldId id="298" r:id="rId72"/>
    <p:sldId id="260" r:id="rId73"/>
    <p:sldId id="261" r:id="rId7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slide" Target="slides/slide26.xml"/><Relationship Id="rId68" Type="http://schemas.openxmlformats.org/officeDocument/2006/relationships/slide" Target="slides/slide3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66" Type="http://schemas.openxmlformats.org/officeDocument/2006/relationships/slide" Target="slides/slide29.xml"/><Relationship Id="rId74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61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slide" Target="slides/slide28.xml"/><Relationship Id="rId73" Type="http://schemas.openxmlformats.org/officeDocument/2006/relationships/slide" Target="slides/slide36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slide" Target="slides/slide27.xml"/><Relationship Id="rId69" Type="http://schemas.openxmlformats.org/officeDocument/2006/relationships/slide" Target="slides/slide32.xml"/><Relationship Id="rId7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4.xml"/><Relationship Id="rId72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67" Type="http://schemas.openxmlformats.org/officeDocument/2006/relationships/slide" Target="slides/slide3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slide" Target="slides/slide25.xml"/><Relationship Id="rId70" Type="http://schemas.openxmlformats.org/officeDocument/2006/relationships/slide" Target="slides/slide33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2.xml"/><Relationship Id="rId1" Type="http://schemas.openxmlformats.org/officeDocument/2006/relationships/themeOverride" Target="../theme/themeOverride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4.xml"/><Relationship Id="rId1" Type="http://schemas.openxmlformats.org/officeDocument/2006/relationships/themeOverride" Target="../theme/themeOverride2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6FD91-D9DE-46A7-811E-1FC1A0D12955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35BBC-E6C1-42D0-9FC9-EAF170881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1C89-5986-4A6E-81FB-CF15C65775B4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61154-DDBA-4706-98E5-EB6411D20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CE1AF-B0A4-4562-A4E9-140B9746B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BC768-8DE1-468A-87A4-669E91161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955E3-B769-4228-901D-1B875116D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8532-F9A8-44FB-84FE-52F17C206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F6D1A-DEEA-4B12-ACA8-11FC98BB9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3A7DC-5D91-45B1-B699-909A699B2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B8A5-2321-436E-AA67-B650A2AB2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E9C51-FD91-49FD-A2D5-E96176CD7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03AC-F3AF-49A8-B6B0-61C426C6D1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72698-B11B-4E8E-B6A5-96CDBB78E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1D39-15F2-4D2E-BED8-85B1E651DA07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EC782-7609-442C-84EC-B2EE47A6F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9D63-3932-4468-A6BA-48F629FBB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3FAF-A02A-4600-A37F-3B8C06DC1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E6FE7-023A-45EF-AFF3-72DE0301F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64C8-A075-49F8-9407-7F95F9CA3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2DC77-7795-4258-930C-63BB1A816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143D2-4D0B-41F5-A427-E10003F95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FB97-E538-44C8-BFF7-7524F8EFD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1F9A5-C8E2-4681-A531-5D4BB4F98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43327-D8A4-4A09-8196-F5BA6A234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F3D0B-3034-485D-BD0E-F97DEE602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76BA-843B-46D5-99F1-C100F83E7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610D-754B-4216-8F7C-E8162711D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0DEA-0AF0-43B2-BFDC-9163F17D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E4A8E-BE92-4CBD-84A9-A5B8F2C31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444F5-6121-4F65-82DF-72940BDC2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DFA1-2DDE-4C69-BAB5-F44885B7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C14CC-3FC0-4BB6-8394-A06271546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9E16-4C3D-4D76-B475-EDAD3A087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69753-4C2C-47E2-BCC8-F59B50AED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1510A-7AB4-4324-84D0-BABA111CB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EC25-56B3-4007-8C82-067C10A8BC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D69B-24A2-4AE2-A8A8-9A9955906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B41D-F3F6-4813-B948-9D883B6F8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B20D5-A9ED-478E-957D-8E85A564C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A2DE-5F7C-42AE-93F0-EADD3BBC0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3260-F98F-4263-9D75-6AF8034F5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3062-A535-4839-B539-F8D39268B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94456-FAAF-4CAB-85FA-069CE91D7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5FDBC-553B-4D8C-AD39-BEB749C41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43326-243D-482D-922F-D35934809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09CA-D16C-45F5-8102-399514AAA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342E-863F-451F-A2BA-4B6C905CD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68AE6-6439-4423-8CE5-91322F3EF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5B0D-2816-4219-BBDA-EEE7795EE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07BC4-7073-4382-BD4F-7892518A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AD2D2-7343-4251-90DF-FED62C90D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B48E1-A1E1-46F6-9038-AF1F81981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FDE0-DED0-45B0-A58D-2F6AF1F68A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D1C6-2BF2-4B97-BD62-2C81BC64B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0D89-1545-44FE-955B-8892B363B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69092-CE41-4BF4-BB96-F7292A93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5C9E-C5F8-4D98-8B3B-78FB5A349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E327-3EA2-4116-94F5-3B8E661D9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A39A7-D014-4019-BAF7-85D8152BF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2ACE6-00BD-4CC6-B2C0-085C8BFB1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9326F-5228-4982-9A7C-8147B2050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75B0F-52D4-422B-8EBD-FDE88EEA8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C9BC5-F3EF-4901-AE7D-4E1ACB7D4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71946-CC47-4C64-920A-80128F5D4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0DF8D1-2E32-45D7-AFFB-7063A8720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4FE5DA-32BD-493C-8904-2056D7A59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893C48-F4E5-4AB3-99D9-1690C3DF4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4F6EE-5CD9-4932-857E-A6B93FD49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55D77-86A1-4406-BFD2-E4D92E020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579FA-4D4B-41B2-B58E-9B2AEEC7D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8D35B2-A1AA-45BE-B4CA-64C343A2E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FC406A-BA11-4158-B9A8-707B35E4C9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EC989B-A3A2-4453-85D9-F03536AA3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9BB3E9-3E26-4436-AD01-B3D1F328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F1E7F-B3E6-4EB6-91FD-60DF059B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F220A8-29B6-4C85-81BA-2E449EEDF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C2DFD-AC04-417F-B2D0-3EDE9202A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D8A2-CB85-47E5-A278-A7BB3DE2F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E02A3-C2FF-4226-8C7D-0AD387CB5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FE618-2F46-48BC-AEBE-D08FD4E7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6A09B-84DA-4DD7-8524-AA0E668F0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D578-1C68-4BFC-BEF9-0002B8FA6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DD37C-1931-4394-88E3-54E90791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F12AB-3488-4CA6-8723-CA9FDE2DD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04AF-E285-4A52-BE7B-A1DD7317F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2769E-4C1F-419B-BFA4-4DD2D5A19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F3F3-5EB8-4170-995F-75120C931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59782-258D-47EF-8BD2-0C03996D2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684B1-573B-45EC-9777-9DAA0DCD6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9F6F-3E47-464A-A192-847878D78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A6D81-5C2A-430F-9235-D844386A8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F79F5-9D46-4A92-A147-ED885A848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D9B52-A820-4C94-8CFF-0FC204887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FFDCA-49E9-4B82-81F5-68DFE08C2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6BD0-D728-47AB-86DF-3A8D8F9E8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A9D38-0F3B-4F67-9E46-5E3F07635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7075B-C9A6-494F-AF83-BF058846C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D74F1-62C2-4BF4-92A1-4B970559F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29AD2-6573-4302-88F8-C6A39AE17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9CB2C-77AD-42DC-91B5-F385CB626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B18E-949A-45AE-8194-9447534FD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8596-4992-4097-B4D9-FC46CAD54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AC62-6703-4B17-858C-1D15B90AE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E7B3-5426-41BF-A3C8-CB7BFB7AA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7662-7C8D-4A31-8A83-EDDB28520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094F-298A-4D06-BD05-738CBF4F5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3AEF-8A59-4B0F-BE66-8A280726D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CE316-A0AB-4779-932B-9F3A22DDE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FE29A-0233-4D8D-8924-B80A71305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206F-5A2B-4960-95C7-8B24EEAA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E2E28-CF64-4483-B87D-6D413D900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20185-8BEF-4985-AB0B-B517CD1CD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D6563-FE64-494F-883D-3C9AF61B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E43E9-18C4-4A41-BA6C-083D2C791A8A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8E12-7490-47F3-8758-1E7216896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BF44C-39B9-4AFF-80C4-29F8E9A8E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20641-2792-4ACE-8B83-8EA6E98D9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B55F-CE0D-4113-9066-3CA52455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58D39-DF1D-4433-A8CA-4E2B09A3A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D0A1-2A8A-4165-B948-CB5B74F93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E321D-384B-47D7-9720-80F29C3F0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556C-86FA-4019-8678-C9008A625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3A50C-BE0F-4757-A148-AE8C82102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F624-DDD2-4725-8E34-974F7C1897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559B-7D09-443B-9E03-68128A0B7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D8655-2398-4533-87EB-535C44F8F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019B7-932D-40A1-A268-B42D76E50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2FE6A-780E-4072-B02C-E138D885D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6D48A-5940-429D-963B-B613A852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27AF-E209-4384-B0F5-FD1FA6723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30524-8E04-4F3D-90DA-0E4828149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E08F7-62FF-471F-8F46-45F64537D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E274-3199-498E-8AAC-58BF9CE5F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91E5-E2C1-46CC-888B-92821175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A919-B612-4FEB-B67C-4F2EC6F5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E81D-5B94-455F-B5B0-41B0163B2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33AE-5A1C-4F24-81F9-9FF9B781A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B8942-DE5B-47E7-8CF1-B957D8DB9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C2521-A67C-41C5-A23D-1CC3BE9DA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0255D-C565-4D76-9DC6-DE9EE6DE6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5323C-E651-4867-B882-B8F3F248B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0B2FF-4D41-45A8-8451-95EDBE819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7B61-1E12-4636-8686-CC279CC48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CE73-4B70-4463-B873-D61A43DE4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3C827-C90A-4F65-B6A5-5C9C96EB4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A073D-CDE1-4E15-80A7-766EB353C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B7161-FB15-4A6A-AC20-A115D3CC9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29B80-FF0E-4CCB-B806-C22F677B6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13C1B-7B8B-41DE-BA78-BA445C5D2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59D4B-2F4B-43C1-95BE-8779A0526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418D6-5365-4046-9C4B-6370A1CEC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4121-0F2B-4E89-940E-4D245E8E7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1CC15-D0DA-42FF-B995-BDB2F47BD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6AF24-CFE2-4E1B-91F6-D35F5B566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53550-BB6B-4076-A0A0-6A08783F8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3AD0-09BE-4EDF-ABAD-B2A59AE41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5533-555C-4976-A43B-1DF0E0813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82FC-9F33-4346-B61A-C79480CC9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541C-11C5-4032-99B5-60E2DC0B3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A0414-93D3-4875-A3B8-47786C0C9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F1730-11AC-415E-AABF-A9F4F9AB9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0B780-3FCE-4670-8DB6-268F83082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E0FC1-A755-400A-A4D4-25FD4C99B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C5EF1-E16A-4869-B71C-C92E0016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6B01F-7428-4AF7-98F2-0BC14DAFC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8391-592A-4394-B8CF-CD8193A2F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3D4F5-C75A-40D0-ADF8-307031A29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12709-8379-48B7-8355-4C1B15BF2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7BFAD-F31B-46CB-8159-5423EA96B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EC1F-9FFC-4FBF-9FA9-A64FC7FA41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2F7D-04AE-4FC4-B4FB-0DC7D4E9C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0C7DF-38F5-41E8-8E4E-BF4429D4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74F6-950A-46DB-AC40-F955C3EF4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4173-3575-47D1-A31E-89742EEF5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F1FC0-D48B-4CA8-8E7C-30FE2F072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1404-DEAE-4038-88CD-E50E5FEE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15727-65F1-4340-A021-573CD2E70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54A6-6660-4855-992B-F3562BC6D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5CFA-48A0-44B6-A780-3464DAE0B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CBB47-3B8D-4DA8-8FD5-0A7ED840D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579CA-50C1-4BAF-B3BE-E05FB44B1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6BD01-0BD3-4920-BDD9-882E8BA9F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39F2E-B5D3-4807-8C4F-6D70F8CD5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40CF-63AF-472E-8044-7C5787C70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57690-C35F-4965-B3D6-B58BAFA3A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6364-27FB-4293-8427-1E7075B3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B6078-94D0-419D-8D77-D187A63C4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9D24-0623-4738-B77A-10A60D9846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0C06-E72B-411C-B17E-6CED63B58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1064-B9E4-4A6F-AF3D-F6DB964DD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DEE8D-C59E-43BD-953C-C12C5558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618F-8262-4376-9351-7579C6607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EFB69-1D50-483B-8EEE-87F437540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6C13-C9A7-45E2-92AF-6A51264D6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31380-85CA-43B3-B48C-0D04947FC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45B48-E034-4249-9D6D-A7CFDCB39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8852-DB5A-4432-BF69-575FBD12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91105-D6A2-4CA5-A67F-3DD3CCEAE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56160-44A2-4418-8492-0575928EA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3812-EBF6-4204-BA8F-829ED1591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B3EB0-6D84-4A1C-AFD1-7525A7AB7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76AE1-CE94-47C5-9561-B05AA236F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F79E-144E-42DF-8463-1052F78D6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7E87B-398A-41AD-BB2F-9B1AE1E15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0A867-CF7C-41A3-A577-9FE93628E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54E3F-9142-4AB7-84D5-DA91E8D040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7FD92-4DA8-445E-B7C3-E70B86757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930C-3902-45A3-9293-2635EACF9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D0BA-E790-4AE7-9B2E-6795D6EAF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86983-61DF-461A-B53B-450028A66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1774-874A-47F1-BBC5-439DDCBFA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4063-314E-467B-80FF-93C7DEBAF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3966-A180-4CD9-A51F-5AA0D0E80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9B624-ED0A-42AE-91D8-9754CCEB7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C9962-A65F-44E6-9E91-26CBD9309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CAFD-BB3F-446F-82F1-BEE2747AD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23C9-4466-44F9-8B61-79692F93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9A43-D51D-4728-A825-A2C01682B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F1B1-1253-4FC8-B38F-D8E683D52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3CD8C-5B6A-47EA-BD4D-4C0F92644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B06F-EC1B-4DFA-BC92-E7830799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CAEA0-A246-4D0E-A3C7-64323A896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18C0-DFC8-4E18-B43F-542122247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39D5-3812-4713-8742-AB755B6B0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2ECF8-2F46-48A2-B9B9-9A79DE743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AD89-04F4-4A22-8A0F-D437A776228F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2057D-C852-4C7A-991A-70E001877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A107F-6F47-40BB-B9A1-A14B26A0D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13CA5-897C-4347-8A77-6B3F9E3C8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3F7B7-ECAF-40BF-9156-4BAA73199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4019C-7C74-4E3A-A2DD-848C9371D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08425-394B-46DA-A147-0658BD75B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11CC2-D4EB-4240-BD65-D6C7E4015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FD533-3D72-4713-B8DC-8DFB78802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78A2-0523-4918-9E1A-19A935B41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7FABF-1335-42EF-90C0-99EA922E3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E910-ADBE-4122-9F1F-BA56DEB01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C28C4-51A1-4BC5-8CB4-A952C99005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12FFE-3F75-4E15-B2D0-8C0F267A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80E39653-CF07-4357-BC36-9314B8116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A5039-61A6-4161-9325-683164E2F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6DB2-5B26-4A5B-8E68-6C2D3D0EF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39920-4598-495F-94C3-A1B737346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9FED-2142-4B7B-93C8-3F98C3A71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D5906-9B1C-4CD7-92B0-8D9A03B6A1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AF2BA-6BDE-44FE-80C7-6D213D652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3BE65-6484-4EDD-BB68-6FFA9C9C7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E14A-AF2A-4759-ADCA-F80EEE6C9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E7F0-7F5B-4410-8940-C0DE2C76E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AFCC-3EE6-4285-A8D5-DC6B5E270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i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547A-A646-43EC-932F-E133EF187D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1CCA-BFA2-4355-A560-A2D8E3D2F9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D885-9D79-4838-926B-E7DFF42904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3FF16-8D3B-4F10-A6B3-038C2351D9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CDC6-2C23-432D-9438-A62EECAC0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F1F93-F9D4-4BE9-84E5-E121580988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3C8D-F128-49F7-8D1D-C586621648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24AD-31F3-4374-AC97-20062B57C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FF00-EF24-4FF9-B5D6-7F0E1AC09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2855-BA8F-4147-BB5B-C2027B4F11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150B-A60B-41E6-B7E0-A686C8C5B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9606-32A5-4BDD-9741-B4FA4A2B8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441E30C-C199-435D-9CD0-7EAB15B5329C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C30A37-BBC6-40E0-91D7-36B7CCCCCD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11633C-101F-43B1-A191-CCC591439A3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241ED8-6BF9-4E16-AFA3-C843E726BB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4B2C8B2-DD6A-4914-AFC7-9CD80CAEDFC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6BF0C5D-8E80-4CE3-A52A-C9EDA2843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1036B6-0607-433E-A98D-1FD2D983998C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21687D-D16E-4041-988E-AE34A0DDDB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A3C48-7E6F-4199-ADA8-662CEFBF018D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98C991-2766-4572-B481-4ADFDEC19B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C90553-F2C1-49F3-A0DF-E4B90309A726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0577EB-EE61-4BE4-9057-2458883E69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ACA7-4288-4D26-894D-049C7F215747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B8752-D6E1-42E8-8B98-41CF1F13F9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976CAC6-9D23-430D-87F2-A9D721C861D0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87A3456-98A7-419D-9EDA-56F884AF5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C1DEC5B-B08F-4740-AE47-9F9394F63745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FE7E5A5D-E286-4D0A-8B8D-ED54F58190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93C9-E77D-47A6-8DD7-FB33498E6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ACA7-4288-4D26-894D-049C7F215747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313F-67AA-430D-A71E-C118669352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ACA7-4288-4D26-894D-049C7F215747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B09-54F8-466A-8924-394E8AC48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E45B-2B0A-4898-8296-5CFC665E3A1E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9F50-1DEF-44E4-AA83-19FF9C563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5413-1CD4-47D2-A819-781BD33438A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C7A0-5F6F-4F9C-A9D5-B81F86C711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075E-24BB-4A14-8DE9-5CA4EF96D12E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C0AC-7381-43B9-AA19-EFA631C5F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410D-D3C4-4F61-ACD7-1F52274ED53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BA71-913D-428E-B4B8-C56E1924A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4E65-B99D-4A51-9A67-6A5D58D5CCC3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08D0-D7A2-4879-8F7D-2A94A67485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410D-D3C4-4F61-ACD7-1F52274ED53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169A-4F0E-449C-99A4-C07E88564EE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46BD-820E-4BC7-8DBB-B0F366E47C25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6222C-BF9C-4BFA-B62A-F540FD15A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FC24-3C97-488F-82E2-00EF8A6F1BB3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E7F91-D58A-4CAB-9B50-49842D8558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54B2-D308-4837-BA33-638D49B0D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CB28-F52D-4345-A194-D876D347B5D5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E55E5-7948-44B8-8717-9A5B63C743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B410D-D3C4-4F61-ACD7-1F52274ED53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3139-93D3-4967-9587-042029F2F3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E1309-A844-4A54-A9E4-B61F73F2628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57EB-C516-4316-832F-224C30AF29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06317C-4178-412C-B280-CB84102612A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A997AA-4075-4815-9791-EDE528618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6099-551D-4069-945A-A0267A1F0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F18F89-51EA-4362-BF6C-903C301B20D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96016A-8DB3-436C-839E-CF98F28A2A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FBF24-DEB4-41C8-BABE-579526391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869C-E44B-4544-91EE-63543E8E38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1A99-2ADF-4DF8-9162-6FA4F735B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E4DDCE-30F6-46E3-8BED-0E532B532207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EE93CB-0987-4483-8A4F-1D052E8411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C6810-C23D-4105-BE98-1718432F5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8FFE2-D1C4-4A14-8851-4D15FB2A8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CBED27-4F12-4196-9FAC-8253C7965EBA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B79CF1-EA65-4471-B345-FD9A8E447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A790-7D05-4750-85AF-9876A3FBBE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7D6D-B468-4CF0-AFC4-C9D7C098E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C21AB8F-F11B-4372-83A8-2DEEA6984F94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25F8707-7A04-43F3-8283-E0A13C3039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95F68-8B76-4CF8-906C-4A7BD7D2A6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4CB42A-E4A8-4725-A224-AD034E51890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5FD18-4D73-4753-8388-2CDFF4AF58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89830-5F0B-4583-8B0A-D00F703D01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FF560-E241-4E96-A637-EAD3639040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D1CA-54CA-44E1-BF85-88A5829E87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B6A7-B151-446A-8B90-761B50420F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863C-F62E-4871-9F5B-0FD5876A22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6B2C-6FF1-4E66-9F8D-DE30950597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930302-B464-410A-ACDF-464F4500109D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946390-36B9-49B4-9BBB-0CD5170F8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C3E7-54A3-4DCD-9891-DE6BB3206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3D640C-495A-4A84-B5DB-EED856648437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76872CF-D129-4F72-8A27-92E6B8EAF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91B6-A622-424E-87FA-3780F42E6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6583-375D-4AC5-9642-0BE31DE174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7B0BC-2F35-48D6-A5A6-ED8B8AA61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C033-392A-4D6D-8D6A-98A961D70C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6D8D-AC8F-443C-9408-6A097A97F8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9624C-770B-4352-8D13-E40844427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102-20C2-4A44-B377-D0CC4F9615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E8A22-7876-4400-9740-7A411C33D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3C4C-8D73-4053-9B16-7421E340A4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CB28-F52D-4345-A194-D876D347B5D5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7E09-6EAA-4A8B-80D6-008293F1AB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EE811-C9F6-4E9C-A4F2-02A73866A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81459-2149-4455-AEAB-533B65A2E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E45B-2B0A-4898-8296-5CFC665E3A1E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1818-9AAB-4408-BF08-4A0204A830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7C9C-131F-448A-9388-E184238A9E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2075E-24BB-4A14-8DE9-5CA4EF96D12E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A3AF-402C-4A6E-BC96-457FCFBD0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8F6C7-E769-4714-9172-6D69A50E9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5780-C168-49B6-9BB6-3AC7ED108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F8E9A-E050-48F6-A4AC-46479B21F3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4E65-B99D-4A51-9A67-6A5D58D5CCC3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A000-F662-4C22-85CF-E387BAD186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DDED-5300-4FC0-AE71-EB8FBCC54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FC24-3C97-488F-82E2-00EF8A6F1BB3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1DF5-B277-435A-9EA7-FF43CB6BF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CB28-F52D-4345-A194-D876D347B5D5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A700-F911-4F2A-B2CB-E224A5E7D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AB19-8EE0-4FA1-A9E4-00CFCF222C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5F2B-303E-414B-B191-B1A7C20E4A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6AF6C-B596-4E81-9145-DE890E47C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B52655-141A-4950-A1AF-145F22B0A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8A0D0-F3BD-4D74-AA91-D6E1F2C2D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2413-FACD-4A70-B328-0C83134E5459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289D-0F2B-4FB3-B1C8-2D495BD64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E586-0932-4949-BE85-3C0677857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7A9F71-EFFD-42FC-965A-CC034957F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E38688-7FDB-449E-9E84-C47BAA19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A8BC0F-D800-47B5-AFAB-CCF727E9E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139951-03ED-480D-A228-602CE4FCB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4913D1-666B-425C-9A12-3F10D1207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26602-2BD7-46CC-BF88-3C58000FA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ABA1B8-B707-44E3-AC8C-AEAAFD0CF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B628FD-2BAB-49D7-A0E8-15DEC9797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7D52-B8D2-48D2-B005-CB11A94941E1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60C5E-B28A-4D88-8E2E-0753FF727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4DE52-E2AA-4776-93C4-F56B718839B8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22E3-9D01-48D2-9AB9-31C411FD0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04CB3-3B6E-4FF6-805B-17D2D0ACF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80A73-8541-48F9-B00E-B57A07000E1B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5C0B8-B4C5-48B4-A07E-794D56B63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0955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76288" y="1347788"/>
            <a:ext cx="7758112" cy="49149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4F7B8-9D82-4C1E-ACC9-36F0F0C63AEA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A57F1-E6B0-421C-85CF-E32907DE5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991F-EDE6-4D5C-ACCF-6F1BE2E75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68F03-0EFE-4F70-BC6D-A416EDE26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5BB0-FB02-4801-917A-732E75F3A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69572-2B12-4EC3-850A-9F2624402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A387-81A5-4D4B-A5B1-B49ADB3B8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AD00B-3996-4708-8510-3E8C7E491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DD5C1-27DD-4F95-A606-4B517EEA3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4BF7-32D7-418D-89FB-3CC0916EC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7E52-E22B-42FB-9047-6EAB40F3E29A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C039B-4EA6-4022-9E1D-1A521E79E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A458A-3D4E-45E8-8BD8-728FBE685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FE92-2DC5-4F8E-8668-494112901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517B0-BCFB-46FA-9D2E-2715DCC1D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0E9D1-4118-4342-9459-6AD31D22D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B914F-BB00-43F7-9D2D-F29CBDE15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4A613-AF29-4C5E-8AB1-11989649D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6E73-FBF3-4DE8-9C42-669B86F78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A4273-E276-47A9-B530-19480716D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9AA9-5328-47A7-9A1A-2571128CC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FD5A8-64FF-457F-81B4-3AD754000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ADC2-8DE6-4B18-BE9F-6E187D28AC78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0D0D-6976-4F98-9314-C2C381F79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AA90B-AB30-4C54-98FB-25529D6AF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562C-15B5-4FB6-B2F0-AE121C7B4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D27A1-B03C-4F0C-9100-9C3A14232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7C3A7-D8E5-4CB6-838E-B8A78B9B4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246C-3044-41CE-BE3B-ACBE8B8E3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5B214-FBD3-4C4E-9D9E-8794893EF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DA9A-86B4-4F6B-A6FF-54A8BF5CB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F0CBD-1890-41BE-B7A7-71831636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C46EC-2A13-4999-9FE7-EE340337E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9E057-82B4-4F61-8065-61E51AFA8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93A5D-F9F9-4418-B845-64B8A6563C7E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2E50C-EE4A-4C35-924F-1AF2D676E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381C-9BF0-4FBB-810D-D9B84F53D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7A074-6C9D-4971-B8AD-336D90097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49D1-4DD4-435C-8425-B720A038E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B5D07-E602-473A-AF6C-5C2EAC6F3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BB4DD-2C23-423E-A54F-B9CAD699A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21AAD-E193-4FEA-A4F4-39E8D40A12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18F2-ED48-47F9-8CF6-4A2E08ABC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F4D6-4254-4D28-9495-5AB713668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F8A74-BAE9-4919-9249-1576818B4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57106-8151-4760-A287-8A8E8F6DA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F65D3-1D92-48F9-BC8C-AF59B7EAA458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8DA1-1614-4C43-87D3-B7D47DF67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82AE9-35B1-417B-A254-3A5252C14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7D94-F66E-4313-AF29-4B96D5766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0424-48D0-4886-8AA6-6C66DD562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40EF-0EC7-4B59-A9AC-20BADB983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AE73-C28D-4271-869A-AF3647E9B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8F24-F582-4096-AF50-1C3C777BD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AE98A-D7D5-4CCF-B281-173FE26F0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141E-4CF5-4D95-BBF8-5FB86AC4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20DCA-D5BE-4A25-8B12-5B3196795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5C12-8C99-48E8-815C-8A96EBC73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08672-531B-4ED8-BBFE-F17A34211BEE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9A8F7-877F-457E-8E0D-7B862CC7B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ECCA8-75DE-409B-95B7-D9595D471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097A2-5BDC-406E-B7F7-8C043F0F5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67334-A02C-4644-BF7D-DD1CB69BD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B3AD-137D-4966-AFFA-F1AF79ABD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CFA77-0784-43CC-9817-0E0FE9689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8728-9F09-41D6-B156-9F084B70A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D100F-58E4-446A-A68A-62E7091A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CAEF-3B1B-4DDE-9E2F-0776ADD8A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AFD58-8040-4055-AEFF-1A04E7D6C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8737-DD55-4886-A921-0BE99A45E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slideLayout" Target="../slideLayouts/slideLayout409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2" Type="http://schemas.openxmlformats.org/officeDocument/2006/relationships/slideLayout" Target="../slideLayouts/slideLayout398.xml"/><Relationship Id="rId16" Type="http://schemas.openxmlformats.org/officeDocument/2006/relationships/theme" Target="../theme/theme37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slideLayout" Target="../slideLayouts/slideLayout4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454F3BA-B605-4C51-86BA-6106038B26B1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37466D-1820-4C1C-8015-3B709F38F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5" r:id="rId2"/>
    <p:sldLayoutId id="2147484164" r:id="rId3"/>
    <p:sldLayoutId id="2147484163" r:id="rId4"/>
    <p:sldLayoutId id="2147484162" r:id="rId5"/>
    <p:sldLayoutId id="2147484161" r:id="rId6"/>
    <p:sldLayoutId id="2147484160" r:id="rId7"/>
    <p:sldLayoutId id="2147484159" r:id="rId8"/>
    <p:sldLayoutId id="2147484158" r:id="rId9"/>
    <p:sldLayoutId id="2147484157" r:id="rId10"/>
    <p:sldLayoutId id="21474841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B59D0DD-DB5E-46D0-AFE9-0D6971DC5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4" r:id="rId2"/>
    <p:sldLayoutId id="2147484263" r:id="rId3"/>
    <p:sldLayoutId id="2147484262" r:id="rId4"/>
    <p:sldLayoutId id="2147484261" r:id="rId5"/>
    <p:sldLayoutId id="2147484260" r:id="rId6"/>
    <p:sldLayoutId id="2147484259" r:id="rId7"/>
    <p:sldLayoutId id="2147484258" r:id="rId8"/>
    <p:sldLayoutId id="2147484257" r:id="rId9"/>
    <p:sldLayoutId id="2147484256" r:id="rId10"/>
    <p:sldLayoutId id="21474842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2802545-D6E3-4AC8-B7B0-1AD1094A9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5" r:id="rId2"/>
    <p:sldLayoutId id="2147484274" r:id="rId3"/>
    <p:sldLayoutId id="2147484273" r:id="rId4"/>
    <p:sldLayoutId id="2147484272" r:id="rId5"/>
    <p:sldLayoutId id="2147484271" r:id="rId6"/>
    <p:sldLayoutId id="2147484270" r:id="rId7"/>
    <p:sldLayoutId id="2147484269" r:id="rId8"/>
    <p:sldLayoutId id="2147484268" r:id="rId9"/>
    <p:sldLayoutId id="2147484267" r:id="rId10"/>
    <p:sldLayoutId id="21474842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1C05D"/>
            </a:gs>
            <a:gs pos="100000">
              <a:srgbClr val="D068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0D70E01-68F7-4909-A337-69F159268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6" r:id="rId2"/>
    <p:sldLayoutId id="2147484285" r:id="rId3"/>
    <p:sldLayoutId id="2147484284" r:id="rId4"/>
    <p:sldLayoutId id="2147484283" r:id="rId5"/>
    <p:sldLayoutId id="2147484282" r:id="rId6"/>
    <p:sldLayoutId id="2147484281" r:id="rId7"/>
    <p:sldLayoutId id="2147484280" r:id="rId8"/>
    <p:sldLayoutId id="2147484279" r:id="rId9"/>
    <p:sldLayoutId id="2147484278" r:id="rId10"/>
    <p:sldLayoutId id="21474842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E4B23D-80EF-4E47-9DF2-E618E0582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7" r:id="rId2"/>
    <p:sldLayoutId id="2147484296" r:id="rId3"/>
    <p:sldLayoutId id="2147484295" r:id="rId4"/>
    <p:sldLayoutId id="2147484294" r:id="rId5"/>
    <p:sldLayoutId id="2147484293" r:id="rId6"/>
    <p:sldLayoutId id="2147484292" r:id="rId7"/>
    <p:sldLayoutId id="2147484291" r:id="rId8"/>
    <p:sldLayoutId id="2147484290" r:id="rId9"/>
    <p:sldLayoutId id="2147484289" r:id="rId10"/>
    <p:sldLayoutId id="21474842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640CFB-112D-4F62-B75C-CC862AEFE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08" r:id="rId2"/>
    <p:sldLayoutId id="2147484307" r:id="rId3"/>
    <p:sldLayoutId id="2147484306" r:id="rId4"/>
    <p:sldLayoutId id="2147484305" r:id="rId5"/>
    <p:sldLayoutId id="2147484304" r:id="rId6"/>
    <p:sldLayoutId id="2147484303" r:id="rId7"/>
    <p:sldLayoutId id="2147484302" r:id="rId8"/>
    <p:sldLayoutId id="2147484301" r:id="rId9"/>
    <p:sldLayoutId id="2147484300" r:id="rId10"/>
    <p:sldLayoutId id="21474842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2C51C22-6EAC-4B34-ADF9-C7B96058E7B1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0E39D5-8575-401D-8E2C-9758E3034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73BA864-4966-458E-8A0E-C92449853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34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0" y="1253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0" y="170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0" y="2160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0" y="799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0" y="261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0" y="3521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0" y="3067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0" y="397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1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69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14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60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5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33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787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241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06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519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973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42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880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19" r:id="rId2"/>
    <p:sldLayoutId id="2147484318" r:id="rId3"/>
    <p:sldLayoutId id="2147484317" r:id="rId4"/>
    <p:sldLayoutId id="2147484316" r:id="rId5"/>
    <p:sldLayoutId id="2147484315" r:id="rId6"/>
    <p:sldLayoutId id="2147484314" r:id="rId7"/>
    <p:sldLayoutId id="2147484313" r:id="rId8"/>
    <p:sldLayoutId id="2147484312" r:id="rId9"/>
    <p:sldLayoutId id="2147484311" r:id="rId10"/>
    <p:sldLayoutId id="21474843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43B887-2722-4D0C-884F-F79627B06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0" r:id="rId2"/>
    <p:sldLayoutId id="2147484329" r:id="rId3"/>
    <p:sldLayoutId id="2147484328" r:id="rId4"/>
    <p:sldLayoutId id="2147484327" r:id="rId5"/>
    <p:sldLayoutId id="2147484326" r:id="rId6"/>
    <p:sldLayoutId id="2147484325" r:id="rId7"/>
    <p:sldLayoutId id="2147484324" r:id="rId8"/>
    <p:sldLayoutId id="2147484323" r:id="rId9"/>
    <p:sldLayoutId id="2147484322" r:id="rId10"/>
    <p:sldLayoutId id="21474843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3B93E8-4516-4158-B11A-B1F6D8CDE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1" r:id="rId2"/>
    <p:sldLayoutId id="2147484340" r:id="rId3"/>
    <p:sldLayoutId id="2147484339" r:id="rId4"/>
    <p:sldLayoutId id="2147484338" r:id="rId5"/>
    <p:sldLayoutId id="2147484337" r:id="rId6"/>
    <p:sldLayoutId id="2147484336" r:id="rId7"/>
    <p:sldLayoutId id="2147484335" r:id="rId8"/>
    <p:sldLayoutId id="2147484334" r:id="rId9"/>
    <p:sldLayoutId id="2147484333" r:id="rId10"/>
    <p:sldLayoutId id="214748433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B43FC5-8474-4D9F-A87B-1C47C3574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2" r:id="rId2"/>
    <p:sldLayoutId id="2147484351" r:id="rId3"/>
    <p:sldLayoutId id="2147484350" r:id="rId4"/>
    <p:sldLayoutId id="2147484349" r:id="rId5"/>
    <p:sldLayoutId id="2147484348" r:id="rId6"/>
    <p:sldLayoutId id="2147484347" r:id="rId7"/>
    <p:sldLayoutId id="2147484346" r:id="rId8"/>
    <p:sldLayoutId id="2147484345" r:id="rId9"/>
    <p:sldLayoutId id="2147484344" r:id="rId10"/>
    <p:sldLayoutId id="21474843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14D2294-D273-458A-B34A-B540358D3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0" y="34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0" y="1253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0" y="1706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0" y="2160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0" y="799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0" y="261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0" y="3521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0" y="3067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0" y="3974"/>
              <a:ext cx="5760" cy="1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61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69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514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5602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58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334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787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241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106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1519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973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2426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2880" y="0"/>
              <a:ext cx="1" cy="4320"/>
            </a:xfrm>
            <a:prstGeom prst="line">
              <a:avLst/>
            </a:prstGeom>
            <a:noFill/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6" r:id="rId2"/>
    <p:sldLayoutId id="2147484175" r:id="rId3"/>
    <p:sldLayoutId id="2147484174" r:id="rId4"/>
    <p:sldLayoutId id="2147484173" r:id="rId5"/>
    <p:sldLayoutId id="2147484172" r:id="rId6"/>
    <p:sldLayoutId id="2147484171" r:id="rId7"/>
    <p:sldLayoutId id="2147484170" r:id="rId8"/>
    <p:sldLayoutId id="2147484169" r:id="rId9"/>
    <p:sldLayoutId id="2147484168" r:id="rId10"/>
    <p:sldLayoutId id="21474841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8006D91-3DA0-4F0B-81C1-0B158549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3" r:id="rId2"/>
    <p:sldLayoutId id="2147484362" r:id="rId3"/>
    <p:sldLayoutId id="2147484361" r:id="rId4"/>
    <p:sldLayoutId id="2147484360" r:id="rId5"/>
    <p:sldLayoutId id="2147484359" r:id="rId6"/>
    <p:sldLayoutId id="2147484358" r:id="rId7"/>
    <p:sldLayoutId id="2147484357" r:id="rId8"/>
    <p:sldLayoutId id="2147484356" r:id="rId9"/>
    <p:sldLayoutId id="2147484355" r:id="rId10"/>
    <p:sldLayoutId id="21474843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A901D-C025-4397-8500-323CC4F0E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4" r:id="rId2"/>
    <p:sldLayoutId id="2147484373" r:id="rId3"/>
    <p:sldLayoutId id="2147484372" r:id="rId4"/>
    <p:sldLayoutId id="2147484371" r:id="rId5"/>
    <p:sldLayoutId id="2147484370" r:id="rId6"/>
    <p:sldLayoutId id="2147484369" r:id="rId7"/>
    <p:sldLayoutId id="2147484368" r:id="rId8"/>
    <p:sldLayoutId id="2147484367" r:id="rId9"/>
    <p:sldLayoutId id="2147484366" r:id="rId10"/>
    <p:sldLayoutId id="21474843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32ED2F-3FF1-4533-BFE8-39507DA74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5" r:id="rId2"/>
    <p:sldLayoutId id="2147484384" r:id="rId3"/>
    <p:sldLayoutId id="2147484383" r:id="rId4"/>
    <p:sldLayoutId id="2147484382" r:id="rId5"/>
    <p:sldLayoutId id="2147484381" r:id="rId6"/>
    <p:sldLayoutId id="2147484380" r:id="rId7"/>
    <p:sldLayoutId id="2147484379" r:id="rId8"/>
    <p:sldLayoutId id="2147484378" r:id="rId9"/>
    <p:sldLayoutId id="2147484377" r:id="rId10"/>
    <p:sldLayoutId id="21474843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7BD984C-CC7A-427C-BA23-98CE0EF13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6" r:id="rId2"/>
    <p:sldLayoutId id="2147484395" r:id="rId3"/>
    <p:sldLayoutId id="2147484394" r:id="rId4"/>
    <p:sldLayoutId id="2147484393" r:id="rId5"/>
    <p:sldLayoutId id="2147484392" r:id="rId6"/>
    <p:sldLayoutId id="2147484391" r:id="rId7"/>
    <p:sldLayoutId id="2147484390" r:id="rId8"/>
    <p:sldLayoutId id="2147484389" r:id="rId9"/>
    <p:sldLayoutId id="2147484388" r:id="rId10"/>
    <p:sldLayoutId id="21474843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41EE07-CDAF-48E0-890C-FC64533CB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7" r:id="rId2"/>
    <p:sldLayoutId id="2147484406" r:id="rId3"/>
    <p:sldLayoutId id="2147484405" r:id="rId4"/>
    <p:sldLayoutId id="2147484404" r:id="rId5"/>
    <p:sldLayoutId id="2147484403" r:id="rId6"/>
    <p:sldLayoutId id="2147484402" r:id="rId7"/>
    <p:sldLayoutId id="2147484401" r:id="rId8"/>
    <p:sldLayoutId id="2147484400" r:id="rId9"/>
    <p:sldLayoutId id="2147484399" r:id="rId10"/>
    <p:sldLayoutId id="21474843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D8E168-675F-4874-892A-FCFD0232E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18" r:id="rId2"/>
    <p:sldLayoutId id="2147484417" r:id="rId3"/>
    <p:sldLayoutId id="2147484416" r:id="rId4"/>
    <p:sldLayoutId id="2147484415" r:id="rId5"/>
    <p:sldLayoutId id="2147484414" r:id="rId6"/>
    <p:sldLayoutId id="2147484413" r:id="rId7"/>
    <p:sldLayoutId id="2147484412" r:id="rId8"/>
    <p:sldLayoutId id="2147484411" r:id="rId9"/>
    <p:sldLayoutId id="2147484410" r:id="rId10"/>
    <p:sldLayoutId id="21474844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1C05D"/>
            </a:gs>
            <a:gs pos="100000">
              <a:srgbClr val="D068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0F7278-1263-4F9D-9D7A-D2377246C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9" r:id="rId2"/>
    <p:sldLayoutId id="2147484428" r:id="rId3"/>
    <p:sldLayoutId id="2147484427" r:id="rId4"/>
    <p:sldLayoutId id="2147484426" r:id="rId5"/>
    <p:sldLayoutId id="2147484425" r:id="rId6"/>
    <p:sldLayoutId id="2147484424" r:id="rId7"/>
    <p:sldLayoutId id="2147484423" r:id="rId8"/>
    <p:sldLayoutId id="2147484422" r:id="rId9"/>
    <p:sldLayoutId id="2147484421" r:id="rId10"/>
    <p:sldLayoutId id="21474844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F067BA-30E6-4BC0-9F84-8058709DB9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0" r:id="rId2"/>
    <p:sldLayoutId id="2147484439" r:id="rId3"/>
    <p:sldLayoutId id="2147484438" r:id="rId4"/>
    <p:sldLayoutId id="2147484437" r:id="rId5"/>
    <p:sldLayoutId id="2147484436" r:id="rId6"/>
    <p:sldLayoutId id="2147484435" r:id="rId7"/>
    <p:sldLayoutId id="2147484434" r:id="rId8"/>
    <p:sldLayoutId id="2147484433" r:id="rId9"/>
    <p:sldLayoutId id="2147484432" r:id="rId10"/>
    <p:sldLayoutId id="21474844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62E8C33-CFAC-4502-BC65-1D8AC00C9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1" r:id="rId2"/>
    <p:sldLayoutId id="2147484450" r:id="rId3"/>
    <p:sldLayoutId id="2147484449" r:id="rId4"/>
    <p:sldLayoutId id="2147484448" r:id="rId5"/>
    <p:sldLayoutId id="2147484447" r:id="rId6"/>
    <p:sldLayoutId id="2147484446" r:id="rId7"/>
    <p:sldLayoutId id="2147484445" r:id="rId8"/>
    <p:sldLayoutId id="2147484444" r:id="rId9"/>
    <p:sldLayoutId id="2147484443" r:id="rId10"/>
    <p:sldLayoutId id="21474844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810E2-17EF-4C92-BCBC-8DC218B2772A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ED0E9-043C-4D41-A3E3-89777BDF4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8C9528-8D65-4181-8237-13808C673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7" r:id="rId2"/>
    <p:sldLayoutId id="2147484186" r:id="rId3"/>
    <p:sldLayoutId id="2147484185" r:id="rId4"/>
    <p:sldLayoutId id="2147484184" r:id="rId5"/>
    <p:sldLayoutId id="2147484183" r:id="rId6"/>
    <p:sldLayoutId id="2147484182" r:id="rId7"/>
    <p:sldLayoutId id="2147484181" r:id="rId8"/>
    <p:sldLayoutId id="2147484180" r:id="rId9"/>
    <p:sldLayoutId id="2147484179" r:id="rId10"/>
    <p:sldLayoutId id="21474841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73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6D954F-4A8F-4E02-B3A0-1859887039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2" r:id="rId2"/>
    <p:sldLayoutId id="2147484461" r:id="rId3"/>
    <p:sldLayoutId id="2147484460" r:id="rId4"/>
    <p:sldLayoutId id="2147484459" r:id="rId5"/>
    <p:sldLayoutId id="2147484458" r:id="rId6"/>
    <p:sldLayoutId id="2147484457" r:id="rId7"/>
    <p:sldLayoutId id="2147484456" r:id="rId8"/>
    <p:sldLayoutId id="2147484455" r:id="rId9"/>
    <p:sldLayoutId id="2147484454" r:id="rId10"/>
    <p:sldLayoutId id="214748445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C13ACA7-4288-4D26-894D-049C7F215747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E20690-2242-45EE-A9BC-E3B9371B8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6967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466" r:id="rId7"/>
    <p:sldLayoutId id="2147484532" r:id="rId8"/>
    <p:sldLayoutId id="2147484533" r:id="rId9"/>
    <p:sldLayoutId id="2147484465" r:id="rId10"/>
    <p:sldLayoutId id="2147484464" r:id="rId11"/>
  </p:sldLayoutIdLst>
  <p:hf sldNum="0" hdr="0" dt="0"/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6D7442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6D7442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81957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B410D-D3C4-4F61-ACD7-1F52274ED532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D5E483-143B-4425-98A9-C6E4C672F2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469" r:id="rId4"/>
    <p:sldLayoutId id="2147484537" r:id="rId5"/>
    <p:sldLayoutId id="2147484468" r:id="rId6"/>
    <p:sldLayoutId id="2147484538" r:id="rId7"/>
    <p:sldLayoutId id="2147484539" r:id="rId8"/>
    <p:sldLayoutId id="2147484540" r:id="rId9"/>
    <p:sldLayoutId id="2147484467" r:id="rId10"/>
    <p:sldLayoutId id="2147484541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4247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F8D9F7-CA38-429C-8A61-6A3780991F21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6E51F7-6211-4FBF-A682-52E89E9DE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476" r:id="rId2"/>
    <p:sldLayoutId id="2147484543" r:id="rId3"/>
    <p:sldLayoutId id="2147484475" r:id="rId4"/>
    <p:sldLayoutId id="2147484474" r:id="rId5"/>
    <p:sldLayoutId id="2147484473" r:id="rId6"/>
    <p:sldLayoutId id="2147484544" r:id="rId7"/>
    <p:sldLayoutId id="2147484472" r:id="rId8"/>
    <p:sldLayoutId id="2147484545" r:id="rId9"/>
    <p:sldLayoutId id="2147484471" r:id="rId10"/>
    <p:sldLayoutId id="2147484470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653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37E4780-235A-4081-8EF4-1444ACBBF6EB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441E736-9881-47FF-956B-DB251DE45C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483" r:id="rId2"/>
    <p:sldLayoutId id="2147484547" r:id="rId3"/>
    <p:sldLayoutId id="2147484482" r:id="rId4"/>
    <p:sldLayoutId id="2147484481" r:id="rId5"/>
    <p:sldLayoutId id="2147484480" r:id="rId6"/>
    <p:sldLayoutId id="2147484479" r:id="rId7"/>
    <p:sldLayoutId id="2147484478" r:id="rId8"/>
    <p:sldLayoutId id="2147484548" r:id="rId9"/>
    <p:sldLayoutId id="2147484477" r:id="rId10"/>
    <p:sldLayoutId id="214748454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188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88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7E3479-BDCA-43B2-9363-34FC61DAE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41882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2" r:id="rId2"/>
    <p:sldLayoutId id="2147484491" r:id="rId3"/>
    <p:sldLayoutId id="2147484490" r:id="rId4"/>
    <p:sldLayoutId id="2147484489" r:id="rId5"/>
    <p:sldLayoutId id="2147484488" r:id="rId6"/>
    <p:sldLayoutId id="2147484487" r:id="rId7"/>
    <p:sldLayoutId id="2147484486" r:id="rId8"/>
    <p:sldLayoutId id="2147484550" r:id="rId9"/>
    <p:sldLayoutId id="2147484485" r:id="rId10"/>
    <p:sldLayoutId id="214748448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EB6341-12CC-4674-803B-0CCA7D93C71F}" type="datetime1">
              <a:rPr lang="ru-RU"/>
              <a:pPr>
                <a:defRPr/>
              </a:pPr>
              <a:t>15.01.2023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Составила Курчавова С. В. 2013 г.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0635A-E31F-4046-BD4D-1D000B4C0D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499" r:id="rId2"/>
    <p:sldLayoutId id="2147484552" r:id="rId3"/>
    <p:sldLayoutId id="2147484498" r:id="rId4"/>
    <p:sldLayoutId id="2147484553" r:id="rId5"/>
    <p:sldLayoutId id="2147484497" r:id="rId6"/>
    <p:sldLayoutId id="2147484496" r:id="rId7"/>
    <p:sldLayoutId id="2147484554" r:id="rId8"/>
    <p:sldLayoutId id="2147484555" r:id="rId9"/>
    <p:sldLayoutId id="2147484495" r:id="rId10"/>
    <p:sldLayoutId id="214748449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8D8E97-F222-4A2C-8809-F28F1EE26EE8}" type="datetimeFigureOut">
              <a:rPr lang="ru-RU"/>
              <a:pPr>
                <a:defRPr/>
              </a:pPr>
              <a:t>15.01.2023</a:t>
            </a:fld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F83C407-1E6E-46C6-99E5-452079D9D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608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4608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pSp>
        <p:nvGrpSpPr>
          <p:cNvPr id="44340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609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09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grpSp>
          <p:nvGrpSpPr>
            <p:cNvPr id="44342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4342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610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sp>
            <p:nvSpPr>
              <p:cNvPr id="4610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grpSp>
            <p:nvGrpSpPr>
              <p:cNvPr id="44343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</p:grpSp>
        </p:grpSp>
      </p:grpSp>
      <p:grpSp>
        <p:nvGrpSpPr>
          <p:cNvPr id="44340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611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4611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grpSp>
        <p:nvGrpSpPr>
          <p:cNvPr id="4434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434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612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  <a:cs typeface="+mn-cs"/>
                </a:endParaRPr>
              </a:p>
            </p:txBody>
          </p:sp>
          <p:grpSp>
            <p:nvGrpSpPr>
              <p:cNvPr id="44340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62" y="318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72" y="168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11" y="883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2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61" y="128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  <a:cs typeface="+mn-cs"/>
                  </a:endParaRPr>
                </a:p>
              </p:txBody>
            </p:sp>
          </p:grpSp>
        </p:grpSp>
        <p:sp>
          <p:nvSpPr>
            <p:cNvPr id="4613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03" r:id="rId12"/>
    <p:sldLayoutId id="2147484502" r:id="rId13"/>
    <p:sldLayoutId id="2147484501" r:id="rId14"/>
    <p:sldLayoutId id="2147484500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AF7FEE-4C59-4BB6-8632-B6BE64345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8" r:id="rId2"/>
    <p:sldLayoutId id="2147484197" r:id="rId3"/>
    <p:sldLayoutId id="2147484196" r:id="rId4"/>
    <p:sldLayoutId id="2147484195" r:id="rId5"/>
    <p:sldLayoutId id="2147484194" r:id="rId6"/>
    <p:sldLayoutId id="2147484193" r:id="rId7"/>
    <p:sldLayoutId id="2147484192" r:id="rId8"/>
    <p:sldLayoutId id="2147484191" r:id="rId9"/>
    <p:sldLayoutId id="2147484190" r:id="rId10"/>
    <p:sldLayoutId id="21474841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FDA1149-FB85-4934-A077-FBEAD5018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09" r:id="rId2"/>
    <p:sldLayoutId id="2147484208" r:id="rId3"/>
    <p:sldLayoutId id="2147484207" r:id="rId4"/>
    <p:sldLayoutId id="2147484206" r:id="rId5"/>
    <p:sldLayoutId id="2147484205" r:id="rId6"/>
    <p:sldLayoutId id="2147484204" r:id="rId7"/>
    <p:sldLayoutId id="2147484203" r:id="rId8"/>
    <p:sldLayoutId id="2147484202" r:id="rId9"/>
    <p:sldLayoutId id="2147484201" r:id="rId10"/>
    <p:sldLayoutId id="21474842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5D7D84-9906-41EF-845C-4DE1A62733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0" r:id="rId2"/>
    <p:sldLayoutId id="2147484219" r:id="rId3"/>
    <p:sldLayoutId id="2147484218" r:id="rId4"/>
    <p:sldLayoutId id="2147484217" r:id="rId5"/>
    <p:sldLayoutId id="2147484216" r:id="rId6"/>
    <p:sldLayoutId id="2147484215" r:id="rId7"/>
    <p:sldLayoutId id="2147484214" r:id="rId8"/>
    <p:sldLayoutId id="2147484213" r:id="rId9"/>
    <p:sldLayoutId id="2147484212" r:id="rId10"/>
    <p:sldLayoutId id="21474842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9CE535C-03D1-4FF0-9A84-1F3A9498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1" r:id="rId2"/>
    <p:sldLayoutId id="2147484230" r:id="rId3"/>
    <p:sldLayoutId id="2147484229" r:id="rId4"/>
    <p:sldLayoutId id="2147484228" r:id="rId5"/>
    <p:sldLayoutId id="2147484227" r:id="rId6"/>
    <p:sldLayoutId id="2147484226" r:id="rId7"/>
    <p:sldLayoutId id="2147484225" r:id="rId8"/>
    <p:sldLayoutId id="2147484224" r:id="rId9"/>
    <p:sldLayoutId id="2147484223" r:id="rId10"/>
    <p:sldLayoutId id="21474842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B1B25D-C581-4CB9-B52D-69BC05EDA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2" r:id="rId2"/>
    <p:sldLayoutId id="2147484241" r:id="rId3"/>
    <p:sldLayoutId id="2147484240" r:id="rId4"/>
    <p:sldLayoutId id="2147484239" r:id="rId5"/>
    <p:sldLayoutId id="2147484238" r:id="rId6"/>
    <p:sldLayoutId id="2147484237" r:id="rId7"/>
    <p:sldLayoutId id="2147484236" r:id="rId8"/>
    <p:sldLayoutId id="2147484235" r:id="rId9"/>
    <p:sldLayoutId id="2147484234" r:id="rId10"/>
    <p:sldLayoutId id="21474842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D060A62-917E-4DA1-A832-84E88F15A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3" r:id="rId2"/>
    <p:sldLayoutId id="2147484252" r:id="rId3"/>
    <p:sldLayoutId id="2147484251" r:id="rId4"/>
    <p:sldLayoutId id="2147484250" r:id="rId5"/>
    <p:sldLayoutId id="2147484249" r:id="rId6"/>
    <p:sldLayoutId id="2147484248" r:id="rId7"/>
    <p:sldLayoutId id="2147484247" r:id="rId8"/>
    <p:sldLayoutId id="2147484246" r:id="rId9"/>
    <p:sldLayoutId id="2147484245" r:id="rId10"/>
    <p:sldLayoutId id="21474842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03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3.xml"/><Relationship Id="rId5" Type="http://schemas.openxmlformats.org/officeDocument/2006/relationships/image" Target="../media/image30.png"/><Relationship Id="rId4" Type="http://schemas.openxmlformats.org/officeDocument/2006/relationships/slide" Target="slid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3.xml"/><Relationship Id="rId4" Type="http://schemas.openxmlformats.org/officeDocument/2006/relationships/image" Target="../media/image3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page?q=1490024016&amp;p=1&amp;ag=ih&amp;rpt2=simage&amp;qs=text=%C4%D2%C5%D7%CE%C9%CA+%DE%C5%CC%CF%D7%C5%CB&amp;isize=&amp;ogo=5&amp;rpt=image" TargetMode="External"/><Relationship Id="rId1" Type="http://schemas.openxmlformats.org/officeDocument/2006/relationships/slideLayout" Target="../slideLayouts/slideLayout4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page?q=1490024016&amp;p=1&amp;ag=ih&amp;rpt2=simage&amp;qs=text=%C4%D2%C5%D7%CE%C9%CA+%DE%C5%CC%CF%D7%C5%CB&amp;isize=&amp;ogo=5&amp;rpt=image" TargetMode="External"/><Relationship Id="rId1" Type="http://schemas.openxmlformats.org/officeDocument/2006/relationships/slideLayout" Target="../slideLayouts/slideLayout4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4075" y="2636838"/>
            <a:ext cx="6400800" cy="227330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Классная работа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Глава 2. Натуральные числа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Тема: 2.1 Как записывают </a:t>
            </a:r>
            <a:br>
              <a:rPr lang="ru-RU" sz="2800" dirty="0" smtClean="0"/>
            </a:br>
            <a:r>
              <a:rPr lang="ru-RU" sz="2800" dirty="0" smtClean="0"/>
              <a:t>и читаю</a:t>
            </a:r>
            <a:r>
              <a:rPr lang="ru-RU" sz="2800" dirty="0" smtClean="0">
                <a:latin typeface="Arial" charset="0"/>
              </a:rPr>
              <a:t>т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натуральные </a:t>
            </a:r>
            <a:br>
              <a:rPr lang="ru-RU" sz="2800" dirty="0" smtClean="0"/>
            </a:br>
            <a:r>
              <a:rPr lang="ru-RU" sz="2800" dirty="0" smtClean="0"/>
              <a:t>числа.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2924175"/>
            <a:ext cx="8459787" cy="1071563"/>
          </a:xfrm>
        </p:spPr>
        <p:txBody>
          <a:bodyPr/>
          <a:lstStyle/>
          <a:p>
            <a:r>
              <a:rPr lang="ru-RU" sz="4800" smtClean="0"/>
              <a:t>Римская нумерация</a:t>
            </a:r>
          </a:p>
        </p:txBody>
      </p:sp>
      <p:pic>
        <p:nvPicPr>
          <p:cNvPr id="468994" name="Picture 6" descr="j01782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14414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5" name="Picture 7" descr="j01782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581525"/>
            <a:ext cx="936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6" name="Picture 9" descr="j017822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581525"/>
            <a:ext cx="8651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8997" name="Picture 10" descr="j01782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1700213"/>
            <a:ext cx="1295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Возникновение</a:t>
            </a:r>
          </a:p>
        </p:txBody>
      </p:sp>
      <p:sp>
        <p:nvSpPr>
          <p:cNvPr id="470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Наиболее долговечной из древнейших цифровых систем оказалась римская нумерация.</a:t>
            </a:r>
          </a:p>
          <a:p>
            <a:endParaRPr lang="ru-RU" smtClean="0"/>
          </a:p>
          <a:p>
            <a:r>
              <a:rPr lang="ru-RU" smtClean="0"/>
              <a:t>Система римских цифр основана на употреблении особых знаков для десятичных разрядов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Цифры Рима</a:t>
            </a:r>
          </a:p>
        </p:txBody>
      </p:sp>
      <p:sp>
        <p:nvSpPr>
          <p:cNvPr id="4710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110412" cy="1751012"/>
          </a:xfrm>
        </p:spPr>
        <p:txBody>
          <a:bodyPr/>
          <a:lstStyle/>
          <a:p>
            <a:r>
              <a:rPr lang="ru-RU" smtClean="0"/>
              <a:t>В римской нумерации 7 цифр. Какие числа они обозначают, показывает следующая таблица:</a:t>
            </a:r>
          </a:p>
        </p:txBody>
      </p:sp>
      <p:graphicFrame>
        <p:nvGraphicFramePr>
          <p:cNvPr id="50218" name="Group 42"/>
          <p:cNvGraphicFramePr>
            <a:graphicFrameLocks noGrp="1"/>
          </p:cNvGraphicFramePr>
          <p:nvPr>
            <p:ph sz="half" idx="2"/>
          </p:nvPr>
        </p:nvGraphicFramePr>
        <p:xfrm>
          <a:off x="228600" y="3657600"/>
          <a:ext cx="8686800" cy="2286000"/>
        </p:xfrm>
        <a:graphic>
          <a:graphicData uri="http://schemas.openxmlformats.org/drawingml/2006/table">
            <a:tbl>
              <a:tblPr/>
              <a:tblGrid>
                <a:gridCol w="3376613"/>
                <a:gridCol w="482600"/>
                <a:gridCol w="401637"/>
                <a:gridCol w="723900"/>
                <a:gridCol w="728663"/>
                <a:gridCol w="879475"/>
                <a:gridCol w="885825"/>
                <a:gridCol w="1208087"/>
              </a:tblGrid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Римская цифра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V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endParaRPr kumimoji="0" lang="ru-RU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CC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Число, которое она обозначает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Правило римской нумерации</a:t>
            </a:r>
          </a:p>
        </p:txBody>
      </p:sp>
      <p:sp>
        <p:nvSpPr>
          <p:cNvPr id="4720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Если меньшее число стоит слева от большего, то вычитаем.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Если меньшее число стоит справа от большего, то прибавляем.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Например:</a:t>
            </a:r>
          </a:p>
        </p:txBody>
      </p:sp>
      <p:sp>
        <p:nvSpPr>
          <p:cNvPr id="4730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/>
            <a:r>
              <a:rPr lang="ru-RU" b="1" smtClean="0">
                <a:solidFill>
                  <a:srgbClr val="FF0000"/>
                </a:solidFill>
              </a:rPr>
              <a:t>четыре</a:t>
            </a:r>
            <a:r>
              <a:rPr lang="ru-RU" smtClean="0">
                <a:solidFill>
                  <a:srgbClr val="663300"/>
                </a:solidFill>
              </a:rPr>
              <a:t> </a:t>
            </a:r>
            <a:r>
              <a:rPr lang="ru-RU" smtClean="0"/>
              <a:t>записывается как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IV</a:t>
            </a:r>
            <a:r>
              <a:rPr lang="ru-RU" smtClean="0"/>
              <a:t>, т. е. </a:t>
            </a:r>
            <a:r>
              <a:rPr lang="ru-RU" b="1" smtClean="0"/>
              <a:t>пять </a:t>
            </a:r>
            <a:r>
              <a:rPr lang="ru-RU" smtClean="0"/>
              <a:t>минус</a:t>
            </a:r>
            <a:r>
              <a:rPr lang="ru-RU" b="1" smtClean="0">
                <a:solidFill>
                  <a:srgbClr val="663300"/>
                </a:solidFill>
              </a:rPr>
              <a:t> </a:t>
            </a:r>
            <a:r>
              <a:rPr lang="ru-RU" b="1" smtClean="0"/>
              <a:t>один</a:t>
            </a:r>
            <a:r>
              <a:rPr lang="ru-RU" smtClean="0"/>
              <a:t>, </a:t>
            </a:r>
            <a:endParaRPr lang="en-US" smtClean="0"/>
          </a:p>
          <a:p>
            <a:pPr marL="552450" indent="-552450"/>
            <a:r>
              <a:rPr lang="ru-RU" smtClean="0">
                <a:solidFill>
                  <a:srgbClr val="FF0000"/>
                </a:solidFill>
              </a:rPr>
              <a:t>восемь</a:t>
            </a:r>
            <a:r>
              <a:rPr lang="ru-RU" smtClean="0">
                <a:solidFill>
                  <a:srgbClr val="663300"/>
                </a:solidFill>
              </a:rPr>
              <a:t> </a:t>
            </a:r>
            <a:r>
              <a:rPr lang="ru-RU" smtClean="0"/>
              <a:t>—</a:t>
            </a:r>
            <a:r>
              <a:rPr lang="ru-RU" b="1" smtClean="0"/>
              <a:t> </a:t>
            </a:r>
            <a:r>
              <a:rPr lang="ru-RU" b="1" smtClean="0">
                <a:solidFill>
                  <a:srgbClr val="FF0000"/>
                </a:solidFill>
              </a:rPr>
              <a:t>VIII </a:t>
            </a:r>
            <a:r>
              <a:rPr lang="ru-RU" smtClean="0"/>
              <a:t>(</a:t>
            </a:r>
            <a:r>
              <a:rPr lang="ru-RU" b="1" smtClean="0"/>
              <a:t>пять</a:t>
            </a:r>
            <a:r>
              <a:rPr lang="ru-RU" smtClean="0"/>
              <a:t> плюс </a:t>
            </a:r>
            <a:r>
              <a:rPr lang="ru-RU" b="1" smtClean="0"/>
              <a:t>три</a:t>
            </a:r>
            <a:r>
              <a:rPr lang="ru-RU" smtClean="0"/>
              <a:t>), </a:t>
            </a:r>
            <a:endParaRPr lang="ru-RU" smtClean="0">
              <a:solidFill>
                <a:srgbClr val="663300"/>
              </a:solidFill>
            </a:endParaRPr>
          </a:p>
          <a:p>
            <a:pPr marL="552450" indent="-552450"/>
            <a:r>
              <a:rPr lang="ru-RU" smtClean="0">
                <a:solidFill>
                  <a:srgbClr val="FF0000"/>
                </a:solidFill>
              </a:rPr>
              <a:t>сорок</a:t>
            </a:r>
            <a:r>
              <a:rPr lang="ru-RU" smtClean="0"/>
              <a:t>—</a:t>
            </a:r>
            <a:r>
              <a:rPr lang="en-US" b="1" smtClean="0">
                <a:solidFill>
                  <a:srgbClr val="FF0000"/>
                </a:solidFill>
              </a:rPr>
              <a:t>XL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(</a:t>
            </a:r>
            <a:r>
              <a:rPr lang="ru-RU" b="1" smtClean="0"/>
              <a:t>пятьдесят</a:t>
            </a:r>
            <a:r>
              <a:rPr lang="ru-RU" smtClean="0"/>
              <a:t> минус </a:t>
            </a:r>
            <a:r>
              <a:rPr lang="ru-RU" b="1" smtClean="0"/>
              <a:t>десять</a:t>
            </a:r>
            <a:r>
              <a:rPr lang="ru-RU" smtClean="0"/>
              <a:t>),</a:t>
            </a:r>
            <a:endParaRPr lang="en-US" smtClean="0"/>
          </a:p>
          <a:p>
            <a:pPr marL="552450" indent="-552450"/>
            <a:r>
              <a:rPr lang="ru-RU" smtClean="0">
                <a:solidFill>
                  <a:srgbClr val="6633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девяносто шесть</a:t>
            </a:r>
            <a:r>
              <a:rPr lang="ru-RU" b="1" smtClean="0"/>
              <a:t>—</a:t>
            </a:r>
            <a:r>
              <a:rPr lang="en-US" b="1" smtClean="0">
                <a:solidFill>
                  <a:srgbClr val="FF0000"/>
                </a:solidFill>
              </a:rPr>
              <a:t>XCVI</a:t>
            </a:r>
            <a:r>
              <a:rPr lang="ru-RU" smtClean="0">
                <a:solidFill>
                  <a:srgbClr val="FF0000"/>
                </a:solidFill>
              </a:rPr>
              <a:t> </a:t>
            </a:r>
            <a:r>
              <a:rPr lang="ru-RU" smtClean="0"/>
              <a:t>(</a:t>
            </a:r>
            <a:r>
              <a:rPr lang="ru-RU" b="1" smtClean="0"/>
              <a:t>сто</a:t>
            </a:r>
            <a:r>
              <a:rPr lang="ru-RU" smtClean="0"/>
              <a:t> минус </a:t>
            </a:r>
            <a:r>
              <a:rPr lang="ru-RU" b="1" smtClean="0"/>
              <a:t>десять </a:t>
            </a:r>
            <a:r>
              <a:rPr lang="ru-RU" smtClean="0"/>
              <a:t>плюс</a:t>
            </a:r>
            <a:r>
              <a:rPr lang="ru-RU" b="1" smtClean="0"/>
              <a:t> пять</a:t>
            </a:r>
            <a:r>
              <a:rPr lang="ru-RU" smtClean="0"/>
              <a:t> и плюс еще </a:t>
            </a:r>
            <a:r>
              <a:rPr lang="ru-RU" b="1" smtClean="0"/>
              <a:t>один</a:t>
            </a:r>
            <a:r>
              <a:rPr lang="ru-RU" smtClean="0"/>
              <a:t>) и т. д.</a:t>
            </a:r>
          </a:p>
          <a:p>
            <a:pPr marL="552450" indent="-552450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AutoShape 2"/>
          <p:cNvSpPr>
            <a:spLocks noChangeArrowheads="1"/>
          </p:cNvSpPr>
          <p:nvPr/>
        </p:nvSpPr>
        <p:spPr bwMode="auto">
          <a:xfrm>
            <a:off x="152400" y="152400"/>
            <a:ext cx="8763000" cy="6477000"/>
          </a:xfrm>
          <a:prstGeom prst="foldedCorner">
            <a:avLst>
              <a:gd name="adj" fmla="val 12500"/>
            </a:avLst>
          </a:prstGeom>
          <a:noFill/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5F5F5F"/>
              </a:solidFill>
              <a:latin typeface="Comic Sans MS" pitchFamily="66" charset="0"/>
            </a:endParaRPr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914400" y="4800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590800" y="4800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V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09600" y="28194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500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838200" y="4343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1295400" y="50292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1371600" y="45720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1447800" y="24384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1371600" y="41148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35" name="Rectangle 11"/>
          <p:cNvSpPr>
            <a:spLocks noChangeArrowheads="1"/>
          </p:cNvSpPr>
          <p:nvPr/>
        </p:nvSpPr>
        <p:spPr bwMode="auto">
          <a:xfrm>
            <a:off x="2590800" y="4267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X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2590800" y="38100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</a:t>
            </a:r>
          </a:p>
        </p:txBody>
      </p:sp>
      <p:sp>
        <p:nvSpPr>
          <p:cNvPr id="103437" name="Rectangle 13"/>
          <p:cNvSpPr>
            <a:spLocks noChangeArrowheads="1"/>
          </p:cNvSpPr>
          <p:nvPr/>
        </p:nvSpPr>
        <p:spPr bwMode="auto">
          <a:xfrm>
            <a:off x="838200" y="3886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50</a:t>
            </a:r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2590800" y="3276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C</a:t>
            </a:r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1371600" y="30480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1371600" y="35052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41" name="Rectangle 17"/>
          <p:cNvSpPr>
            <a:spLocks noChangeArrowheads="1"/>
          </p:cNvSpPr>
          <p:nvPr/>
        </p:nvSpPr>
        <p:spPr bwMode="auto">
          <a:xfrm>
            <a:off x="533400" y="22098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1000</a:t>
            </a:r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685800" y="3276600"/>
            <a:ext cx="69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100</a:t>
            </a: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2590800" y="2819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</a:t>
            </a:r>
          </a:p>
        </p:txBody>
      </p: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2667000" y="2133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</a:t>
            </a:r>
          </a:p>
        </p:txBody>
      </p:sp>
      <p:sp>
        <p:nvSpPr>
          <p:cNvPr id="474132" name="Text Box 21"/>
          <p:cNvSpPr txBox="1">
            <a:spLocks noChangeArrowheads="1"/>
          </p:cNvSpPr>
          <p:nvPr/>
        </p:nvSpPr>
        <p:spPr bwMode="auto">
          <a:xfrm>
            <a:off x="3505200" y="1828800"/>
            <a:ext cx="2971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mic Sans MS" pitchFamily="66" charset="0"/>
            </a:endParaRPr>
          </a:p>
          <a:p>
            <a:r>
              <a:rPr lang="ru-RU" sz="3600" b="1">
                <a:latin typeface="Comic Sans MS" pitchFamily="66" charset="0"/>
              </a:rPr>
              <a:t>М</a:t>
            </a:r>
            <a:r>
              <a:rPr lang="ru-RU" sz="3600">
                <a:latin typeface="Comic Sans MS" pitchFamily="66" charset="0"/>
              </a:rPr>
              <a:t>ы </a:t>
            </a:r>
          </a:p>
          <a:p>
            <a:r>
              <a:rPr lang="ru-RU" sz="3600" b="1">
                <a:latin typeface="Comic Sans MS" pitchFamily="66" charset="0"/>
              </a:rPr>
              <a:t>D</a:t>
            </a:r>
            <a:r>
              <a:rPr lang="ru-RU" sz="3600">
                <a:latin typeface="Comic Sans MS" pitchFamily="66" charset="0"/>
              </a:rPr>
              <a:t>арим</a:t>
            </a:r>
          </a:p>
          <a:p>
            <a:r>
              <a:rPr lang="ru-RU" sz="3600" b="1">
                <a:latin typeface="Comic Sans MS" pitchFamily="66" charset="0"/>
              </a:rPr>
              <a:t>С</a:t>
            </a:r>
            <a:r>
              <a:rPr lang="ru-RU" sz="3600">
                <a:latin typeface="Comic Sans MS" pitchFamily="66" charset="0"/>
              </a:rPr>
              <a:t>очные </a:t>
            </a:r>
          </a:p>
          <a:p>
            <a:r>
              <a:rPr lang="ru-RU" sz="3600" b="1">
                <a:latin typeface="Comic Sans MS" pitchFamily="66" charset="0"/>
              </a:rPr>
              <a:t>L</a:t>
            </a:r>
            <a:r>
              <a:rPr lang="ru-RU" sz="3600">
                <a:latin typeface="Comic Sans MS" pitchFamily="66" charset="0"/>
              </a:rPr>
              <a:t>имоны, </a:t>
            </a:r>
          </a:p>
          <a:p>
            <a:r>
              <a:rPr lang="ru-RU" sz="3600" b="1">
                <a:latin typeface="Comic Sans MS" pitchFamily="66" charset="0"/>
              </a:rPr>
              <a:t>Х</a:t>
            </a:r>
            <a:r>
              <a:rPr lang="ru-RU" sz="3600">
                <a:latin typeface="Comic Sans MS" pitchFamily="66" charset="0"/>
              </a:rPr>
              <a:t>ватит </a:t>
            </a:r>
          </a:p>
          <a:p>
            <a:r>
              <a:rPr lang="ru-RU" sz="3600" b="1">
                <a:latin typeface="Comic Sans MS" pitchFamily="66" charset="0"/>
              </a:rPr>
              <a:t>V</a:t>
            </a:r>
            <a:r>
              <a:rPr lang="ru-RU" sz="3600">
                <a:latin typeface="Comic Sans MS" pitchFamily="66" charset="0"/>
              </a:rPr>
              <a:t>сем </a:t>
            </a:r>
          </a:p>
          <a:p>
            <a:r>
              <a:rPr lang="ru-RU" sz="3600" b="1">
                <a:latin typeface="Comic Sans MS" pitchFamily="66" charset="0"/>
              </a:rPr>
              <a:t>I</a:t>
            </a:r>
            <a:r>
              <a:rPr lang="ru-RU" sz="3600">
                <a:latin typeface="Comic Sans MS" pitchFamily="66" charset="0"/>
              </a:rPr>
              <a:t>х.</a:t>
            </a:r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914400" y="54102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2667000" y="54102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E911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I</a:t>
            </a: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1371600" y="5613400"/>
            <a:ext cx="1143000" cy="0"/>
          </a:xfrm>
          <a:prstGeom prst="line">
            <a:avLst/>
          </a:prstGeom>
          <a:noFill/>
          <a:ln w="38100">
            <a:solidFill>
              <a:srgbClr val="5F5F5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74136" name="Text Box 25"/>
          <p:cNvSpPr txBox="1">
            <a:spLocks noChangeArrowheads="1"/>
          </p:cNvSpPr>
          <p:nvPr/>
        </p:nvSpPr>
        <p:spPr bwMode="auto">
          <a:xfrm>
            <a:off x="1143000" y="381000"/>
            <a:ext cx="6629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Для закрепления в памяти буквенных обозначений цифр в порядке убывания существует мнемоническое правило:</a:t>
            </a:r>
          </a:p>
          <a:p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М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ы </a:t>
            </a:r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D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арим </a:t>
            </a:r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С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очные </a:t>
            </a:r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L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имоны, </a:t>
            </a:r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Х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ватит </a:t>
            </a:r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V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сем </a:t>
            </a:r>
            <a:r>
              <a:rPr lang="ru-RU" b="1" i="1">
                <a:solidFill>
                  <a:srgbClr val="E91111"/>
                </a:solidFill>
                <a:latin typeface="Comic Sans MS" pitchFamily="66" charset="0"/>
              </a:rPr>
              <a:t>I</a:t>
            </a:r>
            <a:r>
              <a:rPr lang="ru-RU" b="1" i="1">
                <a:solidFill>
                  <a:srgbClr val="5F5F5F"/>
                </a:solidFill>
                <a:latin typeface="Comic Sans MS" pitchFamily="66" charset="0"/>
              </a:rPr>
              <a:t>х.</a:t>
            </a:r>
          </a:p>
        </p:txBody>
      </p:sp>
      <p:sp>
        <p:nvSpPr>
          <p:cNvPr id="103450" name="Freeform 26"/>
          <p:cNvSpPr>
            <a:spLocks/>
          </p:cNvSpPr>
          <p:nvPr/>
        </p:nvSpPr>
        <p:spPr bwMode="auto">
          <a:xfrm rot="1767848">
            <a:off x="6781800" y="44196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1" name="Freeform 27"/>
          <p:cNvSpPr>
            <a:spLocks/>
          </p:cNvSpPr>
          <p:nvPr/>
        </p:nvSpPr>
        <p:spPr bwMode="auto">
          <a:xfrm rot="-1308084">
            <a:off x="7162800" y="49530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2" name="Freeform 28"/>
          <p:cNvSpPr>
            <a:spLocks/>
          </p:cNvSpPr>
          <p:nvPr/>
        </p:nvSpPr>
        <p:spPr bwMode="auto">
          <a:xfrm rot="-1308084">
            <a:off x="5715000" y="45720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3" name="Freeform 29"/>
          <p:cNvSpPr>
            <a:spLocks/>
          </p:cNvSpPr>
          <p:nvPr/>
        </p:nvSpPr>
        <p:spPr bwMode="auto">
          <a:xfrm rot="260260">
            <a:off x="6324600" y="48768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4" name="Freeform 30"/>
          <p:cNvSpPr>
            <a:spLocks/>
          </p:cNvSpPr>
          <p:nvPr/>
        </p:nvSpPr>
        <p:spPr bwMode="auto">
          <a:xfrm rot="1314014">
            <a:off x="6705600" y="35814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5" name="Freeform 31"/>
          <p:cNvSpPr>
            <a:spLocks/>
          </p:cNvSpPr>
          <p:nvPr/>
        </p:nvSpPr>
        <p:spPr bwMode="auto">
          <a:xfrm rot="407401">
            <a:off x="5410200" y="51054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6" name="Freeform 32"/>
          <p:cNvSpPr>
            <a:spLocks/>
          </p:cNvSpPr>
          <p:nvPr/>
        </p:nvSpPr>
        <p:spPr bwMode="auto">
          <a:xfrm rot="995837">
            <a:off x="5943600" y="38862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 rot="995837">
            <a:off x="5943600" y="32004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03459" name="Freeform 35"/>
          <p:cNvSpPr>
            <a:spLocks/>
          </p:cNvSpPr>
          <p:nvPr/>
        </p:nvSpPr>
        <p:spPr bwMode="auto">
          <a:xfrm rot="995837">
            <a:off x="6172200" y="2514600"/>
            <a:ext cx="1298575" cy="762000"/>
          </a:xfrm>
          <a:custGeom>
            <a:avLst/>
            <a:gdLst>
              <a:gd name="T0" fmla="*/ 98 w 1854"/>
              <a:gd name="T1" fmla="*/ 632 h 1360"/>
              <a:gd name="T2" fmla="*/ 194 w 1854"/>
              <a:gd name="T3" fmla="*/ 584 h 1360"/>
              <a:gd name="T4" fmla="*/ 290 w 1854"/>
              <a:gd name="T5" fmla="*/ 392 h 1360"/>
              <a:gd name="T6" fmla="*/ 530 w 1854"/>
              <a:gd name="T7" fmla="*/ 152 h 1360"/>
              <a:gd name="T8" fmla="*/ 962 w 1854"/>
              <a:gd name="T9" fmla="*/ 8 h 1360"/>
              <a:gd name="T10" fmla="*/ 1442 w 1854"/>
              <a:gd name="T11" fmla="*/ 200 h 1360"/>
              <a:gd name="T12" fmla="*/ 1758 w 1854"/>
              <a:gd name="T13" fmla="*/ 598 h 1360"/>
              <a:gd name="T14" fmla="*/ 1851 w 1854"/>
              <a:gd name="T15" fmla="*/ 632 h 1360"/>
              <a:gd name="T16" fmla="*/ 1741 w 1854"/>
              <a:gd name="T17" fmla="*/ 734 h 1360"/>
              <a:gd name="T18" fmla="*/ 1606 w 1854"/>
              <a:gd name="T19" fmla="*/ 988 h 1360"/>
              <a:gd name="T20" fmla="*/ 1346 w 1854"/>
              <a:gd name="T21" fmla="*/ 1256 h 1360"/>
              <a:gd name="T22" fmla="*/ 914 w 1854"/>
              <a:gd name="T23" fmla="*/ 1352 h 1360"/>
              <a:gd name="T24" fmla="*/ 626 w 1854"/>
              <a:gd name="T25" fmla="*/ 1304 h 1360"/>
              <a:gd name="T26" fmla="*/ 338 w 1854"/>
              <a:gd name="T27" fmla="*/ 1160 h 1360"/>
              <a:gd name="T28" fmla="*/ 225 w 1854"/>
              <a:gd name="T29" fmla="*/ 1005 h 1360"/>
              <a:gd name="T30" fmla="*/ 140 w 1854"/>
              <a:gd name="T31" fmla="*/ 895 h 1360"/>
              <a:gd name="T32" fmla="*/ 64 w 1854"/>
              <a:gd name="T33" fmla="*/ 844 h 1360"/>
              <a:gd name="T34" fmla="*/ 2 w 1854"/>
              <a:gd name="T35" fmla="*/ 776 h 1360"/>
              <a:gd name="T36" fmla="*/ 50 w 1854"/>
              <a:gd name="T37" fmla="*/ 728 h 1360"/>
              <a:gd name="T38" fmla="*/ 146 w 1854"/>
              <a:gd name="T39" fmla="*/ 632 h 1360"/>
              <a:gd name="T40" fmla="*/ 194 w 1854"/>
              <a:gd name="T41" fmla="*/ 584 h 13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4"/>
              <a:gd name="T64" fmla="*/ 0 h 1360"/>
              <a:gd name="T65" fmla="*/ 1854 w 1854"/>
              <a:gd name="T66" fmla="*/ 1360 h 13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4" h="1360">
                <a:moveTo>
                  <a:pt x="98" y="632"/>
                </a:moveTo>
                <a:cubicBezTo>
                  <a:pt x="130" y="628"/>
                  <a:pt x="162" y="624"/>
                  <a:pt x="194" y="584"/>
                </a:cubicBezTo>
                <a:cubicBezTo>
                  <a:pt x="226" y="544"/>
                  <a:pt x="234" y="464"/>
                  <a:pt x="290" y="392"/>
                </a:cubicBezTo>
                <a:cubicBezTo>
                  <a:pt x="346" y="320"/>
                  <a:pt x="418" y="216"/>
                  <a:pt x="530" y="152"/>
                </a:cubicBezTo>
                <a:cubicBezTo>
                  <a:pt x="642" y="88"/>
                  <a:pt x="810" y="0"/>
                  <a:pt x="962" y="8"/>
                </a:cubicBezTo>
                <a:cubicBezTo>
                  <a:pt x="1114" y="16"/>
                  <a:pt x="1309" y="102"/>
                  <a:pt x="1442" y="200"/>
                </a:cubicBezTo>
                <a:cubicBezTo>
                  <a:pt x="1575" y="298"/>
                  <a:pt x="1690" y="526"/>
                  <a:pt x="1758" y="598"/>
                </a:cubicBezTo>
                <a:cubicBezTo>
                  <a:pt x="1826" y="670"/>
                  <a:pt x="1854" y="609"/>
                  <a:pt x="1851" y="632"/>
                </a:cubicBezTo>
                <a:cubicBezTo>
                  <a:pt x="1848" y="655"/>
                  <a:pt x="1782" y="675"/>
                  <a:pt x="1741" y="734"/>
                </a:cubicBezTo>
                <a:cubicBezTo>
                  <a:pt x="1700" y="793"/>
                  <a:pt x="1672" y="901"/>
                  <a:pt x="1606" y="988"/>
                </a:cubicBezTo>
                <a:cubicBezTo>
                  <a:pt x="1540" y="1075"/>
                  <a:pt x="1461" y="1195"/>
                  <a:pt x="1346" y="1256"/>
                </a:cubicBezTo>
                <a:cubicBezTo>
                  <a:pt x="1231" y="1317"/>
                  <a:pt x="1034" y="1344"/>
                  <a:pt x="914" y="1352"/>
                </a:cubicBezTo>
                <a:cubicBezTo>
                  <a:pt x="794" y="1360"/>
                  <a:pt x="722" y="1336"/>
                  <a:pt x="626" y="1304"/>
                </a:cubicBezTo>
                <a:cubicBezTo>
                  <a:pt x="530" y="1272"/>
                  <a:pt x="405" y="1210"/>
                  <a:pt x="338" y="1160"/>
                </a:cubicBezTo>
                <a:cubicBezTo>
                  <a:pt x="271" y="1110"/>
                  <a:pt x="258" y="1049"/>
                  <a:pt x="225" y="1005"/>
                </a:cubicBezTo>
                <a:cubicBezTo>
                  <a:pt x="192" y="961"/>
                  <a:pt x="167" y="922"/>
                  <a:pt x="140" y="895"/>
                </a:cubicBezTo>
                <a:cubicBezTo>
                  <a:pt x="113" y="868"/>
                  <a:pt x="87" y="864"/>
                  <a:pt x="64" y="844"/>
                </a:cubicBezTo>
                <a:cubicBezTo>
                  <a:pt x="41" y="824"/>
                  <a:pt x="4" y="795"/>
                  <a:pt x="2" y="776"/>
                </a:cubicBezTo>
                <a:cubicBezTo>
                  <a:pt x="0" y="757"/>
                  <a:pt x="26" y="752"/>
                  <a:pt x="50" y="728"/>
                </a:cubicBezTo>
                <a:cubicBezTo>
                  <a:pt x="74" y="704"/>
                  <a:pt x="122" y="656"/>
                  <a:pt x="146" y="632"/>
                </a:cubicBezTo>
                <a:cubicBezTo>
                  <a:pt x="170" y="608"/>
                  <a:pt x="182" y="596"/>
                  <a:pt x="194" y="584"/>
                </a:cubicBez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15885 0.42361 " pathEditMode="relative" ptsTypes="AA">
                                      <p:cBhvr>
                                        <p:cTn id="6" dur="2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20434 -0.244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2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71267 -0.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-1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68768 -0.0666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-0.66268 -0.0222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0.40434 -0.6444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-3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07066 -0.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22934 0.1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596 0.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8" grpId="0" animBg="1"/>
      <p:bldP spid="1034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7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47013" cy="1600200"/>
          </a:xfrm>
        </p:spPr>
        <p:txBody>
          <a:bodyPr/>
          <a:lstStyle/>
          <a:p>
            <a:r>
              <a:rPr lang="ru-RU" smtClean="0"/>
              <a:t>Закрепление изученного материала</a:t>
            </a:r>
          </a:p>
        </p:txBody>
      </p:sp>
      <p:sp>
        <p:nvSpPr>
          <p:cNvPr id="4751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Учебник – 61</a:t>
            </a:r>
          </a:p>
          <a:p>
            <a:r>
              <a:rPr lang="ru-RU" smtClean="0"/>
              <a:t>Рабочая тетрадь – 45-49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Преимущества и неудобства</a:t>
            </a:r>
          </a:p>
        </p:txBody>
      </p:sp>
      <p:sp>
        <p:nvSpPr>
          <p:cNvPr id="4761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Преимущества эта нумерация очень удобна, даже в наше время её используют.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Неудобства </a:t>
            </a:r>
            <a:r>
              <a:rPr lang="ru-RU" sz="2800" smtClean="0"/>
              <a:t>в том ,что объёмное написание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Десятичная система счисления</a:t>
            </a:r>
          </a:p>
        </p:txBody>
      </p:sp>
      <p:sp>
        <p:nvSpPr>
          <p:cNvPr id="4771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Как записываются натуральные числа?</a:t>
            </a:r>
          </a:p>
        </p:txBody>
      </p:sp>
      <p:sp>
        <p:nvSpPr>
          <p:cNvPr id="478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/>
              <a:t>Для записи любого натурального числа используют </a:t>
            </a:r>
            <a:r>
              <a:rPr lang="ru-RU" sz="2800" smtClean="0">
                <a:solidFill>
                  <a:srgbClr val="FF6600"/>
                </a:solidFill>
              </a:rPr>
              <a:t>десять цифр</a:t>
            </a:r>
            <a:r>
              <a:rPr lang="ru-RU" sz="2800" smtClean="0"/>
              <a:t>:</a:t>
            </a:r>
            <a:endParaRPr lang="ru-RU" sz="2800" smtClean="0">
              <a:solidFill>
                <a:srgbClr val="FF66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87450" y="3500438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0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 rot="579182">
            <a:off x="2411413" y="3500438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hlink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 rot="-340851">
            <a:off x="1835150" y="3429000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339933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059113" y="3429000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bg2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 rot="322546">
            <a:off x="3708400" y="3573463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C66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932363" y="3500438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 rot="-254711">
            <a:off x="4284663" y="3500438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latin typeface="Comic Sans MS" pitchFamily="66" charset="0"/>
              </a:rPr>
              <a:t>5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156325" y="3500438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CC0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 rot="-254711">
            <a:off x="5508625" y="3429000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CC660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 rot="425562">
            <a:off x="6804025" y="3429000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hlink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971550" y="4508500"/>
            <a:ext cx="1444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822D"/>
                </a:solidFill>
                <a:latin typeface="Comic Sans MS" pitchFamily="66" charset="0"/>
              </a:rPr>
              <a:t>247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348038" y="4508500"/>
            <a:ext cx="1865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339933"/>
                </a:solidFill>
                <a:latin typeface="Comic Sans MS" pitchFamily="66" charset="0"/>
              </a:rPr>
              <a:t>5692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867400" y="4508500"/>
            <a:ext cx="2705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chemeClr val="hlink"/>
                </a:solidFill>
                <a:latin typeface="Comic Sans MS" pitchFamily="66" charset="0"/>
              </a:rPr>
              <a:t>835601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258888" y="5734050"/>
            <a:ext cx="618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Такую запись чисел называют </a:t>
            </a:r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десятичной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  <p:bldP spid="13320" grpId="0"/>
      <p:bldP spid="13321" grpId="0"/>
      <p:bldP spid="13322" grpId="0"/>
      <p:bldP spid="13323" grpId="0"/>
      <p:bldP spid="13324" grpId="0"/>
      <p:bldP spid="13325" grpId="0"/>
      <p:bldP spid="13326" grpId="0"/>
      <p:bldP spid="13327" grpId="0"/>
      <p:bldP spid="13328" grpId="0"/>
      <p:bldP spid="133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Устная работа</a:t>
            </a:r>
          </a:p>
        </p:txBody>
      </p:sp>
      <p:pic>
        <p:nvPicPr>
          <p:cNvPr id="4608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2349500"/>
            <a:ext cx="7496175" cy="264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От чего зависит значение цифры в записи числа?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63938" y="29241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148263" y="29241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8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16463" y="4106863"/>
            <a:ext cx="1938337" cy="846137"/>
            <a:chOff x="2971" y="2587"/>
            <a:chExt cx="1221" cy="533"/>
          </a:xfrm>
        </p:grpSpPr>
        <p:sp>
          <p:nvSpPr>
            <p:cNvPr id="479239" name="Text Box 6"/>
            <p:cNvSpPr txBox="1">
              <a:spLocks noChangeArrowheads="1"/>
            </p:cNvSpPr>
            <p:nvPr/>
          </p:nvSpPr>
          <p:spPr bwMode="auto">
            <a:xfrm>
              <a:off x="2971" y="2870"/>
              <a:ext cx="12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9900CC"/>
                  </a:solidFill>
                  <a:latin typeface="Comic Sans MS" pitchFamily="66" charset="0"/>
                </a:rPr>
                <a:t>Восемь единиц</a:t>
              </a:r>
            </a:p>
          </p:txBody>
        </p:sp>
        <p:sp>
          <p:nvSpPr>
            <p:cNvPr id="479240" name="AutoShape 7"/>
            <p:cNvSpPr>
              <a:spLocks noChangeArrowheads="1"/>
            </p:cNvSpPr>
            <p:nvPr/>
          </p:nvSpPr>
          <p:spPr bwMode="auto">
            <a:xfrm>
              <a:off x="3406" y="2587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</p:grp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621213" y="2951163"/>
            <a:ext cx="68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098925" y="2922588"/>
            <a:ext cx="68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5" grpId="1"/>
      <p:bldP spid="15382" grpId="0"/>
      <p:bldP spid="153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От чего зависит значение цифры в записи числа?</a:t>
            </a:r>
            <a:endParaRPr lang="ru-RU" sz="320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563938" y="29241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79938" y="2922588"/>
            <a:ext cx="68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8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62425" y="4090988"/>
            <a:ext cx="2133600" cy="846137"/>
            <a:chOff x="2971" y="2587"/>
            <a:chExt cx="1344" cy="533"/>
          </a:xfrm>
        </p:grpSpPr>
        <p:sp>
          <p:nvSpPr>
            <p:cNvPr id="480263" name="Text Box 10"/>
            <p:cNvSpPr txBox="1">
              <a:spLocks noChangeArrowheads="1"/>
            </p:cNvSpPr>
            <p:nvPr/>
          </p:nvSpPr>
          <p:spPr bwMode="auto">
            <a:xfrm>
              <a:off x="2971" y="2870"/>
              <a:ext cx="1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9900CC"/>
                  </a:solidFill>
                  <a:latin typeface="Comic Sans MS" pitchFamily="66" charset="0"/>
                </a:rPr>
                <a:t>Восемь десятков</a:t>
              </a:r>
            </a:p>
          </p:txBody>
        </p:sp>
        <p:sp>
          <p:nvSpPr>
            <p:cNvPr id="480264" name="AutoShape 11"/>
            <p:cNvSpPr>
              <a:spLocks noChangeArrowheads="1"/>
            </p:cNvSpPr>
            <p:nvPr/>
          </p:nvSpPr>
          <p:spPr bwMode="auto">
            <a:xfrm>
              <a:off x="3406" y="2587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</p:grp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5084763" y="2921000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098925" y="2922588"/>
            <a:ext cx="68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40" grpId="0"/>
      <p:bldP spid="18440" grpId="1"/>
      <p:bldP spid="18452" grpId="0"/>
      <p:bldP spid="184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От чего зависит значение цифры в записи числа?</a:t>
            </a:r>
            <a:endParaRPr lang="ru-RU" sz="320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63938" y="29241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094163" y="29241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8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662363" y="4106863"/>
            <a:ext cx="1741487" cy="846137"/>
            <a:chOff x="2971" y="2587"/>
            <a:chExt cx="1097" cy="533"/>
          </a:xfrm>
        </p:grpSpPr>
        <p:sp>
          <p:nvSpPr>
            <p:cNvPr id="481287" name="Text Box 10"/>
            <p:cNvSpPr txBox="1">
              <a:spLocks noChangeArrowheads="1"/>
            </p:cNvSpPr>
            <p:nvPr/>
          </p:nvSpPr>
          <p:spPr bwMode="auto">
            <a:xfrm>
              <a:off x="2971" y="2870"/>
              <a:ext cx="10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9900CC"/>
                  </a:solidFill>
                  <a:latin typeface="Comic Sans MS" pitchFamily="66" charset="0"/>
                </a:rPr>
                <a:t>Восемь сотен</a:t>
              </a:r>
            </a:p>
          </p:txBody>
        </p:sp>
        <p:sp>
          <p:nvSpPr>
            <p:cNvPr id="481288" name="AutoShape 11"/>
            <p:cNvSpPr>
              <a:spLocks noChangeArrowheads="1"/>
            </p:cNvSpPr>
            <p:nvPr/>
          </p:nvSpPr>
          <p:spPr bwMode="auto">
            <a:xfrm>
              <a:off x="3406" y="2587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5084763" y="2921000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4606925" y="2922588"/>
            <a:ext cx="68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4" grpId="0"/>
      <p:bldP spid="19464" grpId="1"/>
      <p:bldP spid="19472" grpId="0"/>
      <p:bldP spid="194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От чего зависит значение цифры в записи числа?</a:t>
            </a:r>
            <a:endParaRPr lang="ru-RU" sz="3200" smtClean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071938" y="29241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490913" y="2936875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8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9113" y="4119563"/>
            <a:ext cx="1774825" cy="846137"/>
            <a:chOff x="2971" y="2587"/>
            <a:chExt cx="1118" cy="533"/>
          </a:xfrm>
        </p:grpSpPr>
        <p:sp>
          <p:nvSpPr>
            <p:cNvPr id="482312" name="Text Box 10"/>
            <p:cNvSpPr txBox="1">
              <a:spLocks noChangeArrowheads="1"/>
            </p:cNvSpPr>
            <p:nvPr/>
          </p:nvSpPr>
          <p:spPr bwMode="auto">
            <a:xfrm>
              <a:off x="2971" y="2870"/>
              <a:ext cx="11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9900CC"/>
                  </a:solidFill>
                  <a:latin typeface="Comic Sans MS" pitchFamily="66" charset="0"/>
                </a:rPr>
                <a:t>Восемь тысяч</a:t>
              </a:r>
            </a:p>
          </p:txBody>
        </p:sp>
        <p:sp>
          <p:nvSpPr>
            <p:cNvPr id="482313" name="AutoShape 11"/>
            <p:cNvSpPr>
              <a:spLocks noChangeArrowheads="1"/>
            </p:cNvSpPr>
            <p:nvPr/>
          </p:nvSpPr>
          <p:spPr bwMode="auto">
            <a:xfrm>
              <a:off x="3406" y="2587"/>
              <a:ext cx="136" cy="27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99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omic Sans MS" pitchFamily="66" charset="0"/>
              </a:endParaRPr>
            </a:p>
          </p:txBody>
        </p:sp>
      </p:grp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084763" y="2921000"/>
            <a:ext cx="6826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606925" y="2922588"/>
            <a:ext cx="6826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>
                <a:solidFill>
                  <a:srgbClr val="339933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77875" y="5375275"/>
            <a:ext cx="7656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6600"/>
                </a:solidFill>
                <a:latin typeface="Comic Sans MS" pitchFamily="66" charset="0"/>
              </a:rPr>
              <a:t>Значение цифры зависит от ее места (позиции) в записи числа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8" grpId="0"/>
      <p:bldP spid="20488" grpId="1"/>
      <p:bldP spid="20492" grpId="0"/>
      <p:bldP spid="20493" grpId="0"/>
      <p:bldP spid="2049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95313"/>
            <a:ext cx="7772400" cy="1143000"/>
          </a:xfrm>
        </p:spPr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Как прочитать многозначное число?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041525" y="2590800"/>
            <a:ext cx="101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339933"/>
                </a:solidFill>
                <a:latin typeface="Comic Sans MS" pitchFamily="66" charset="0"/>
              </a:rPr>
              <a:t>15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040063" y="2589213"/>
            <a:ext cx="1431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339933"/>
                </a:solidFill>
                <a:latin typeface="Comic Sans MS" pitchFamily="66" charset="0"/>
              </a:rPr>
              <a:t>324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03738" y="2630488"/>
            <a:ext cx="1431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339933"/>
                </a:solidFill>
                <a:latin typeface="Comic Sans MS" pitchFamily="66" charset="0"/>
              </a:rPr>
              <a:t>051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911850" y="2630488"/>
            <a:ext cx="1431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339933"/>
                </a:solidFill>
                <a:latin typeface="Comic Sans MS" pitchFamily="66" charset="0"/>
              </a:rPr>
              <a:t>572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53138" y="3744913"/>
            <a:ext cx="1190625" cy="201612"/>
            <a:chOff x="1966" y="3877"/>
            <a:chExt cx="905" cy="100"/>
          </a:xfrm>
        </p:grpSpPr>
        <p:sp>
          <p:nvSpPr>
            <p:cNvPr id="483355" name="Line 9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56" name="Line 10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57" name="Line 11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21400" y="4005263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единицы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570413" y="3757613"/>
            <a:ext cx="1190625" cy="201612"/>
            <a:chOff x="1966" y="3877"/>
            <a:chExt cx="905" cy="100"/>
          </a:xfrm>
        </p:grpSpPr>
        <p:sp>
          <p:nvSpPr>
            <p:cNvPr id="483352" name="Line 15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53" name="Line 16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54" name="Line 17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638675" y="4017963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тысячи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62300" y="3743325"/>
            <a:ext cx="1190625" cy="201613"/>
            <a:chOff x="1966" y="3877"/>
            <a:chExt cx="905" cy="100"/>
          </a:xfrm>
        </p:grpSpPr>
        <p:sp>
          <p:nvSpPr>
            <p:cNvPr id="483349" name="Line 20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50" name="Line 21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51" name="Line 22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143250" y="4003675"/>
            <a:ext cx="1135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миллионы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857375" y="3743325"/>
            <a:ext cx="1190625" cy="201613"/>
            <a:chOff x="1966" y="3877"/>
            <a:chExt cx="905" cy="100"/>
          </a:xfrm>
        </p:grpSpPr>
        <p:sp>
          <p:nvSpPr>
            <p:cNvPr id="483346" name="Line 25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47" name="Line 26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3348" name="Line 27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1824038" y="4003675"/>
            <a:ext cx="124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миллиарды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1724025" y="5256213"/>
            <a:ext cx="2760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  <a:latin typeface="Comic Sans MS" pitchFamily="66" charset="0"/>
              </a:rPr>
              <a:t>Пятнадцать миллиардов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4535488" y="5256213"/>
            <a:ext cx="3846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  <a:latin typeface="Comic Sans MS" pitchFamily="66" charset="0"/>
              </a:rPr>
              <a:t>триста двадцать четыре миллиона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505075" y="5807075"/>
            <a:ext cx="2611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  <a:latin typeface="Comic Sans MS" pitchFamily="66" charset="0"/>
              </a:rPr>
              <a:t>пятьдесят одна тысяча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5102225" y="5807075"/>
            <a:ext cx="256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6600"/>
                </a:solidFill>
                <a:latin typeface="Comic Sans MS" pitchFamily="66" charset="0"/>
              </a:rPr>
              <a:t>пятьсот семьдесят два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7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2" grpId="1"/>
      <p:bldP spid="17413" grpId="0"/>
      <p:bldP spid="17413" grpId="1"/>
      <p:bldP spid="17414" grpId="0"/>
      <p:bldP spid="17414" grpId="1"/>
      <p:bldP spid="17415" grpId="0"/>
      <p:bldP spid="17415" grpId="1"/>
      <p:bldP spid="17421" grpId="0"/>
      <p:bldP spid="17421" grpId="1"/>
      <p:bldP spid="17426" grpId="0"/>
      <p:bldP spid="17426" grpId="1"/>
      <p:bldP spid="17431" grpId="0"/>
      <p:bldP spid="17431" grpId="1"/>
      <p:bldP spid="17436" grpId="0" build="allAtOnce"/>
      <p:bldP spid="17437" grpId="0"/>
      <p:bldP spid="17438" grpId="0"/>
      <p:bldP spid="17439" grpId="0"/>
      <p:bldP spid="174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912938" y="2968625"/>
            <a:ext cx="5543550" cy="1185863"/>
          </a:xfrm>
        </p:spPr>
        <p:txBody>
          <a:bodyPr rtlCol="0">
            <a:normAutofit fontScale="85000" lnSpcReduction="1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15389000286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5556250" y="2611438"/>
            <a:ext cx="428625" cy="485775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127500" y="2611438"/>
            <a:ext cx="428625" cy="485775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2698750" y="2611438"/>
            <a:ext cx="428625" cy="485775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6199188" y="2397125"/>
            <a:ext cx="857250" cy="341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770438" y="2397125"/>
            <a:ext cx="714375" cy="341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3270250" y="2397125"/>
            <a:ext cx="714375" cy="341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5400000">
            <a:off x="4860132" y="3450431"/>
            <a:ext cx="285750" cy="1322387"/>
          </a:xfrm>
          <a:prstGeom prst="rightBracke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Правая круглая скобка 13"/>
          <p:cNvSpPr/>
          <p:nvPr/>
        </p:nvSpPr>
        <p:spPr>
          <a:xfrm rot="5400000">
            <a:off x="3430588" y="3451225"/>
            <a:ext cx="285750" cy="1320800"/>
          </a:xfrm>
          <a:prstGeom prst="rightBracke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Правая круглая скобка 14"/>
          <p:cNvSpPr/>
          <p:nvPr/>
        </p:nvSpPr>
        <p:spPr>
          <a:xfrm rot="5400000">
            <a:off x="2073275" y="3451225"/>
            <a:ext cx="285750" cy="1320800"/>
          </a:xfrm>
          <a:prstGeom prst="rightBracke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Правая круглая скобка 15"/>
          <p:cNvSpPr/>
          <p:nvPr/>
        </p:nvSpPr>
        <p:spPr>
          <a:xfrm rot="5400000">
            <a:off x="6288882" y="3450431"/>
            <a:ext cx="285750" cy="1322387"/>
          </a:xfrm>
          <a:prstGeom prst="rightBracke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6092825" y="4718050"/>
            <a:ext cx="64293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4414044" y="4968081"/>
            <a:ext cx="1143000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092450" y="4646613"/>
            <a:ext cx="642937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592263" y="4860925"/>
            <a:ext cx="107156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0" name="TextBox 21"/>
          <p:cNvSpPr txBox="1">
            <a:spLocks noChangeArrowheads="1"/>
          </p:cNvSpPr>
          <p:nvPr/>
        </p:nvSpPr>
        <p:spPr bwMode="auto">
          <a:xfrm>
            <a:off x="6199188" y="511175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единицы</a:t>
            </a:r>
          </a:p>
        </p:txBody>
      </p:sp>
      <p:sp>
        <p:nvSpPr>
          <p:cNvPr id="13331" name="TextBox 22"/>
          <p:cNvSpPr txBox="1">
            <a:spLocks noChangeArrowheads="1"/>
          </p:cNvSpPr>
          <p:nvPr/>
        </p:nvSpPr>
        <p:spPr bwMode="auto">
          <a:xfrm>
            <a:off x="4449763" y="5611813"/>
            <a:ext cx="1020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тысячи</a:t>
            </a:r>
          </a:p>
        </p:txBody>
      </p:sp>
      <p:sp>
        <p:nvSpPr>
          <p:cNvPr id="13332" name="TextBox 23"/>
          <p:cNvSpPr txBox="1">
            <a:spLocks noChangeArrowheads="1"/>
          </p:cNvSpPr>
          <p:nvPr/>
        </p:nvSpPr>
        <p:spPr bwMode="auto">
          <a:xfrm>
            <a:off x="2698750" y="5040313"/>
            <a:ext cx="1384300" cy="4000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миллионы</a:t>
            </a:r>
          </a:p>
        </p:txBody>
      </p:sp>
      <p:sp>
        <p:nvSpPr>
          <p:cNvPr id="13333" name="TextBox 24"/>
          <p:cNvSpPr txBox="1">
            <a:spLocks noChangeArrowheads="1"/>
          </p:cNvSpPr>
          <p:nvPr/>
        </p:nvSpPr>
        <p:spPr bwMode="auto">
          <a:xfrm>
            <a:off x="1241425" y="5370513"/>
            <a:ext cx="151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mic Sans MS" pitchFamily="66" charset="0"/>
              </a:rPr>
              <a:t>миллиарды</a:t>
            </a:r>
          </a:p>
        </p:txBody>
      </p:sp>
      <p:sp>
        <p:nvSpPr>
          <p:cNvPr id="484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Какое число здесь записано?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3330" grpId="0"/>
      <p:bldP spid="13331" grpId="0"/>
      <p:bldP spid="13332" grpId="0"/>
      <p:bldP spid="133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433388" y="2409825"/>
            <a:ext cx="2503487" cy="40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1698625" y="4687888"/>
            <a:ext cx="1219200" cy="290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911475" y="2408238"/>
            <a:ext cx="2176463" cy="404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3213100" y="4700588"/>
            <a:ext cx="1038225" cy="290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5070475" y="2408238"/>
            <a:ext cx="1406525" cy="404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4735513" y="4700588"/>
            <a:ext cx="863600" cy="2905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477000" y="2405063"/>
            <a:ext cx="1627188" cy="404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6157913" y="4713288"/>
            <a:ext cx="1009650" cy="2762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85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0000"/>
                </a:solidFill>
              </a:rPr>
              <a:t>Как правильно записать число?</a:t>
            </a:r>
          </a:p>
        </p:txBody>
      </p:sp>
      <p:sp>
        <p:nvSpPr>
          <p:cNvPr id="485386" name="Text Box 3"/>
          <p:cNvSpPr txBox="1">
            <a:spLocks noChangeArrowheads="1"/>
          </p:cNvSpPr>
          <p:nvPr/>
        </p:nvSpPr>
        <p:spPr bwMode="auto">
          <a:xfrm>
            <a:off x="1547813" y="3417888"/>
            <a:ext cx="6007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339933"/>
                </a:solidFill>
                <a:latin typeface="Comic Sans MS" pitchFamily="66" charset="0"/>
              </a:rPr>
              <a:t>  15 105 006 023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30925" y="4411663"/>
            <a:ext cx="1190625" cy="201612"/>
            <a:chOff x="1966" y="3877"/>
            <a:chExt cx="905" cy="100"/>
          </a:xfrm>
        </p:grpSpPr>
        <p:sp>
          <p:nvSpPr>
            <p:cNvPr id="485409" name="Line 8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10" name="Line 9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11" name="Line 10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99188" y="4659313"/>
            <a:ext cx="1003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единицы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54550" y="4424363"/>
            <a:ext cx="1190625" cy="201612"/>
            <a:chOff x="1966" y="3877"/>
            <a:chExt cx="905" cy="100"/>
          </a:xfrm>
        </p:grpSpPr>
        <p:sp>
          <p:nvSpPr>
            <p:cNvPr id="485406" name="Line 13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07" name="Line 14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08" name="Line 15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710113" y="4672013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тысячи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176588" y="4410075"/>
            <a:ext cx="1190625" cy="201613"/>
            <a:chOff x="1966" y="3877"/>
            <a:chExt cx="905" cy="100"/>
          </a:xfrm>
        </p:grpSpPr>
        <p:sp>
          <p:nvSpPr>
            <p:cNvPr id="485403" name="Line 18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04" name="Line 19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05" name="Line 20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157538" y="4670425"/>
            <a:ext cx="1135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миллионы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652588" y="4410075"/>
            <a:ext cx="1190625" cy="201613"/>
            <a:chOff x="1966" y="3877"/>
            <a:chExt cx="905" cy="100"/>
          </a:xfrm>
        </p:grpSpPr>
        <p:sp>
          <p:nvSpPr>
            <p:cNvPr id="485400" name="Line 23"/>
            <p:cNvSpPr>
              <a:spLocks noChangeShapeType="1"/>
            </p:cNvSpPr>
            <p:nvPr/>
          </p:nvSpPr>
          <p:spPr bwMode="auto">
            <a:xfrm>
              <a:off x="1966" y="3977"/>
              <a:ext cx="90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01" name="Line 24"/>
            <p:cNvSpPr>
              <a:spLocks noChangeShapeType="1"/>
            </p:cNvSpPr>
            <p:nvPr/>
          </p:nvSpPr>
          <p:spPr bwMode="auto">
            <a:xfrm>
              <a:off x="1966" y="388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5402" name="Line 25"/>
            <p:cNvSpPr>
              <a:spLocks noChangeShapeType="1"/>
            </p:cNvSpPr>
            <p:nvPr/>
          </p:nvSpPr>
          <p:spPr bwMode="auto">
            <a:xfrm>
              <a:off x="2871" y="3877"/>
              <a:ext cx="0" cy="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1692275" y="4656138"/>
            <a:ext cx="1241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Comic Sans MS" pitchFamily="66" charset="0"/>
              </a:rPr>
              <a:t>миллиарды</a:t>
            </a:r>
          </a:p>
        </p:txBody>
      </p:sp>
      <p:sp>
        <p:nvSpPr>
          <p:cNvPr id="485395" name="Text Box 27"/>
          <p:cNvSpPr txBox="1">
            <a:spLocks noChangeArrowheads="1"/>
          </p:cNvSpPr>
          <p:nvPr/>
        </p:nvSpPr>
        <p:spPr bwMode="auto">
          <a:xfrm>
            <a:off x="312738" y="2411413"/>
            <a:ext cx="7835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Пятнадцать миллиардов сто пять миллионов шесть тысяч двадцать три</a:t>
            </a: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1568450" y="3511550"/>
            <a:ext cx="1450975" cy="928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B2B2B2"/>
                </a:solidFill>
                <a:latin typeface="Comic Sans MS" pitchFamily="66" charset="0"/>
              </a:rPr>
              <a:t>ХХХ </a:t>
            </a: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3060700" y="3498850"/>
            <a:ext cx="1450975" cy="928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B2B2B2"/>
                </a:solidFill>
                <a:latin typeface="Comic Sans MS" pitchFamily="66" charset="0"/>
              </a:rPr>
              <a:t>ХХХ</a:t>
            </a: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4525963" y="3502025"/>
            <a:ext cx="1450975" cy="928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B2B2B2"/>
                </a:solidFill>
                <a:latin typeface="Comic Sans MS" pitchFamily="66" charset="0"/>
              </a:rPr>
              <a:t>ХХХ</a:t>
            </a: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5994400" y="3495675"/>
            <a:ext cx="1450975" cy="928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B2B2B2"/>
                </a:solidFill>
                <a:latin typeface="Comic Sans MS" pitchFamily="66" charset="0"/>
              </a:rPr>
              <a:t>ХХХ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3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 animBg="1"/>
      <p:bldP spid="24609" grpId="1" animBg="1"/>
      <p:bldP spid="24610" grpId="0" animBg="1"/>
      <p:bldP spid="24610" grpId="1" animBg="1"/>
      <p:bldP spid="24611" grpId="0" animBg="1"/>
      <p:bldP spid="24611" grpId="1" animBg="1"/>
      <p:bldP spid="24612" grpId="0" animBg="1"/>
      <p:bldP spid="24612" grpId="1" animBg="1"/>
      <p:bldP spid="24613" grpId="0" animBg="1"/>
      <p:bldP spid="24613" grpId="1" animBg="1"/>
      <p:bldP spid="24614" grpId="0" animBg="1"/>
      <p:bldP spid="24614" grpId="1" animBg="1"/>
      <p:bldP spid="24615" grpId="0" animBg="1"/>
      <p:bldP spid="24615" grpId="1" animBg="1"/>
      <p:bldP spid="24616" grpId="0" animBg="1"/>
      <p:bldP spid="24616" grpId="1" animBg="1"/>
      <p:bldP spid="24587" grpId="0"/>
      <p:bldP spid="24592" grpId="0"/>
      <p:bldP spid="24597" grpId="0"/>
      <p:bldP spid="24602" grpId="0" build="allAtOnce"/>
      <p:bldP spid="24604" grpId="0" animBg="1"/>
      <p:bldP spid="24606" grpId="0" animBg="1"/>
      <p:bldP spid="24607" grpId="0" animBg="1"/>
      <p:bldP spid="2460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6787" y="2112402"/>
          <a:ext cx="7929618" cy="2573470"/>
        </p:xfrm>
        <a:graphic>
          <a:graphicData uri="http://schemas.openxmlformats.org/drawingml/2006/table">
            <a:tbl>
              <a:tblPr/>
              <a:tblGrid>
                <a:gridCol w="1143003"/>
                <a:gridCol w="413446"/>
                <a:gridCol w="646159"/>
                <a:gridCol w="646159"/>
                <a:gridCol w="564539"/>
                <a:gridCol w="564539"/>
                <a:gridCol w="564539"/>
                <a:gridCol w="564539"/>
                <a:gridCol w="564539"/>
                <a:gridCol w="564539"/>
                <a:gridCol w="564539"/>
                <a:gridCol w="564539"/>
                <a:gridCol w="564539"/>
              </a:tblGrid>
              <a:tr h="430330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миллиардов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миллионов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тысяч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разряд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17775" y="540067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mic Sans MS" pitchFamily="66" charset="0"/>
              </a:rPr>
              <a:t>15105006023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375275" y="4114800"/>
            <a:ext cx="2571750" cy="1571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755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3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5018088" y="4186238"/>
            <a:ext cx="2357437" cy="1428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040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2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4803775" y="4114800"/>
            <a:ext cx="2071688" cy="1500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325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1610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5895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0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0180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0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446588" y="3768725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5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946525" y="3757613"/>
            <a:ext cx="45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75025" y="3757613"/>
            <a:ext cx="45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1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732088" y="3757613"/>
            <a:ext cx="455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89150" y="3757613"/>
            <a:ext cx="455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omic Sans MS" pitchFamily="66" charset="0"/>
              </a:rPr>
              <a:t>1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5334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Для записи больших натуральных чисел удобно использовать таблицу: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smtClean="0">
                <a:solidFill>
                  <a:srgbClr val="339933"/>
                </a:solidFill>
              </a:rPr>
              <a:t>Чтение натуральных чисел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i="1" smtClean="0">
                <a:solidFill>
                  <a:srgbClr val="6600CC"/>
                </a:solidFill>
              </a:rPr>
              <a:t>Задания для устного счета</a:t>
            </a:r>
          </a:p>
          <a:p>
            <a:pPr>
              <a:lnSpc>
                <a:spcPct val="80000"/>
              </a:lnSpc>
              <a:defRPr/>
            </a:pPr>
            <a:endParaRPr lang="ru-RU" smtClean="0"/>
          </a:p>
        </p:txBody>
      </p:sp>
      <p:pic>
        <p:nvPicPr>
          <p:cNvPr id="487427" name="Picture 5" descr="sol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49275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9900CC"/>
                </a:solidFill>
              </a:rPr>
              <a:t>Прочитайте числа:</a:t>
            </a:r>
          </a:p>
        </p:txBody>
      </p:sp>
      <p:sp>
        <p:nvSpPr>
          <p:cNvPr id="48845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mtClean="0"/>
              <a:t>268</a:t>
            </a:r>
          </a:p>
          <a:p>
            <a:r>
              <a:rPr lang="ru-RU" smtClean="0"/>
              <a:t>34 235</a:t>
            </a:r>
          </a:p>
          <a:p>
            <a:r>
              <a:rPr lang="ru-RU" smtClean="0"/>
              <a:t>444 454</a:t>
            </a:r>
          </a:p>
          <a:p>
            <a:r>
              <a:rPr lang="ru-RU" smtClean="0"/>
              <a:t>49</a:t>
            </a:r>
          </a:p>
          <a:p>
            <a:r>
              <a:rPr lang="ru-RU" smtClean="0"/>
              <a:t>22 345 840</a:t>
            </a:r>
          </a:p>
          <a:p>
            <a:r>
              <a:rPr lang="ru-RU" smtClean="0"/>
              <a:t>7 030 946 030</a:t>
            </a:r>
          </a:p>
          <a:p>
            <a:r>
              <a:rPr lang="ru-RU" smtClean="0"/>
              <a:t>44 454 785 895</a:t>
            </a:r>
          </a:p>
        </p:txBody>
      </p:sp>
      <p:sp>
        <p:nvSpPr>
          <p:cNvPr id="4884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539 000 601 006</a:t>
            </a:r>
          </a:p>
          <a:p>
            <a:r>
              <a:rPr lang="ru-RU" smtClean="0"/>
              <a:t>1 006</a:t>
            </a:r>
          </a:p>
          <a:p>
            <a:r>
              <a:rPr lang="ru-RU" smtClean="0"/>
              <a:t>38 340 000 170</a:t>
            </a:r>
          </a:p>
          <a:p>
            <a:r>
              <a:rPr lang="ru-RU" smtClean="0"/>
              <a:t>13 309</a:t>
            </a:r>
          </a:p>
          <a:p>
            <a:r>
              <a:rPr lang="ru-RU" smtClean="0"/>
              <a:t>100 010 001</a:t>
            </a:r>
          </a:p>
          <a:p>
            <a:r>
              <a:rPr lang="ru-RU" smtClean="0"/>
              <a:t>30 807 005</a:t>
            </a:r>
          </a:p>
          <a:p>
            <a:r>
              <a:rPr lang="ru-RU" smtClean="0"/>
              <a:t>104 501 500 106</a:t>
            </a:r>
          </a:p>
        </p:txBody>
      </p:sp>
      <p:pic>
        <p:nvPicPr>
          <p:cNvPr id="488452" name="Picture 5" descr="sol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Актуализация знаний</a:t>
            </a:r>
          </a:p>
        </p:txBody>
      </p:sp>
      <p:sp>
        <p:nvSpPr>
          <p:cNvPr id="4618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Как вы думаете, что люди научились делать раньше: считать или записывать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ru-RU" sz="3200" smtClean="0">
                <a:solidFill>
                  <a:srgbClr val="9900CC"/>
                </a:solidFill>
              </a:rPr>
              <a:t>Задание:</a:t>
            </a:r>
          </a:p>
        </p:txBody>
      </p:sp>
      <p:sp>
        <p:nvSpPr>
          <p:cNvPr id="489474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000125"/>
            <a:ext cx="8229600" cy="2257425"/>
          </a:xfrm>
        </p:spPr>
        <p:txBody>
          <a:bodyPr/>
          <a:lstStyle/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/>
              <a:t>  </a:t>
            </a:r>
            <a:endParaRPr lang="ru-RU" sz="2400" smtClean="0"/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Причитайте числа 15; 152; 514; 2537; 5007; 52615.</a:t>
            </a:r>
          </a:p>
          <a:p>
            <a:pPr>
              <a:buFontTx/>
              <a:buNone/>
            </a:pPr>
            <a:r>
              <a:rPr lang="ru-RU" sz="2400" smtClean="0"/>
              <a:t>Что означает цифра 5 в записи каждого из этих чисел?</a:t>
            </a:r>
          </a:p>
          <a:p>
            <a:pPr>
              <a:buFontTx/>
              <a:buNone/>
            </a:pPr>
            <a:r>
              <a:rPr lang="ru-RU" sz="2400" smtClean="0"/>
              <a:t>Что означает цифра 0 в записи каждого из этих чисел: 30; 408; 50618; 400003?</a:t>
            </a:r>
          </a:p>
          <a:p>
            <a:pPr>
              <a:buFontTx/>
              <a:buNone/>
            </a:pPr>
            <a:endParaRPr lang="ru-RU" sz="24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4077" y="4391892"/>
          <a:ext cx="7930884" cy="2166086"/>
        </p:xfrm>
        <a:graphic>
          <a:graphicData uri="http://schemas.openxmlformats.org/drawingml/2006/table">
            <a:tbl>
              <a:tblPr/>
              <a:tblGrid>
                <a:gridCol w="1143186"/>
                <a:gridCol w="428702"/>
                <a:gridCol w="631073"/>
                <a:gridCol w="646262"/>
                <a:gridCol w="564629"/>
                <a:gridCol w="564629"/>
                <a:gridCol w="564629"/>
                <a:gridCol w="564629"/>
                <a:gridCol w="564629"/>
                <a:gridCol w="564629"/>
                <a:gridCol w="564629"/>
                <a:gridCol w="564629"/>
                <a:gridCol w="564629"/>
              </a:tblGrid>
              <a:tr h="362209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миллиардов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миллионов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тысяч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068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разряд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сотни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десятки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единицы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81034">
                <a:tc>
                  <a:txBody>
                    <a:bodyPr/>
                    <a:lstStyle/>
                    <a:p>
                      <a:pPr marL="1778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число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077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489476" name="Picture 5" descr="sol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solidFill>
                  <a:srgbClr val="9900CC"/>
                </a:solidFill>
              </a:rPr>
              <a:t>Запишите цифрами число </a:t>
            </a:r>
            <a:br>
              <a:rPr lang="ru-RU" sz="3200" smtClean="0">
                <a:solidFill>
                  <a:srgbClr val="9900CC"/>
                </a:solidFill>
              </a:rPr>
            </a:br>
            <a:r>
              <a:rPr lang="ru-RU" sz="3200" smtClean="0">
                <a:solidFill>
                  <a:srgbClr val="9900CC"/>
                </a:solidFill>
              </a:rPr>
              <a:t>в тетрадь:</a:t>
            </a:r>
          </a:p>
        </p:txBody>
      </p:sp>
      <p:sp>
        <p:nvSpPr>
          <p:cNvPr id="4904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/>
              <a:t>Двести пятьдесят три.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Один миллион сто сорок две тысячи триста два.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Пятьсот тысяч двадцать два.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Три миллиарда восемьдесят тысяч сто сорок три.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Десять миллиардов триста семьдесят два миллиона шестьсот восемнадцать тысяч двести девяносто пять.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Семьдесят четыре тысячи.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Десять миллионов пять.</a:t>
            </a:r>
          </a:p>
          <a:p>
            <a:pPr>
              <a:lnSpc>
                <a:spcPct val="90000"/>
              </a:lnSpc>
            </a:pPr>
            <a:r>
              <a:rPr lang="ru-RU" sz="2400" smtClean="0"/>
              <a:t>Восемьдесят девять.</a:t>
            </a:r>
          </a:p>
        </p:txBody>
      </p:sp>
      <p:sp>
        <p:nvSpPr>
          <p:cNvPr id="15368" name="Text Box 8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4249738" y="6376988"/>
            <a:ext cx="758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u="sng">
                <a:solidFill>
                  <a:schemeClr val="bg1"/>
                </a:solidFill>
                <a:latin typeface="Comic Sans MS" pitchFamily="66" charset="0"/>
              </a:rPr>
              <a:t>Закрыть</a:t>
            </a:r>
          </a:p>
        </p:txBody>
      </p:sp>
      <p:pic>
        <p:nvPicPr>
          <p:cNvPr id="490500" name="Picture 5" descr="sol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2539" y="5120133"/>
            <a:ext cx="1500198" cy="138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 rot="2461967">
            <a:off x="2886075" y="3332163"/>
            <a:ext cx="161925" cy="865187"/>
          </a:xfrm>
          <a:prstGeom prst="upArrow">
            <a:avLst>
              <a:gd name="adj1" fmla="val 50000"/>
              <a:gd name="adj2" fmla="val 133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 rot="2461967">
            <a:off x="5602288" y="3221038"/>
            <a:ext cx="144462" cy="1293812"/>
          </a:xfrm>
          <a:prstGeom prst="upArrow">
            <a:avLst>
              <a:gd name="adj1" fmla="val 50000"/>
              <a:gd name="adj2" fmla="val 223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8130693">
            <a:off x="6877050" y="2997200"/>
            <a:ext cx="144463" cy="1222375"/>
          </a:xfrm>
          <a:prstGeom prst="upArrow">
            <a:avLst>
              <a:gd name="adj1" fmla="val 50000"/>
              <a:gd name="adj2" fmla="val 211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8130693">
            <a:off x="4211638" y="3068638"/>
            <a:ext cx="144462" cy="1222375"/>
          </a:xfrm>
          <a:prstGeom prst="upArrow">
            <a:avLst>
              <a:gd name="adj1" fmla="val 50000"/>
              <a:gd name="adj2" fmla="val 2115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rot="8130693">
            <a:off x="1476375" y="3068638"/>
            <a:ext cx="144463" cy="1222375"/>
          </a:xfrm>
          <a:prstGeom prst="upArrow">
            <a:avLst>
              <a:gd name="adj1" fmla="val 50000"/>
              <a:gd name="adj2" fmla="val 211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2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rgbClr val="9900CC"/>
                </a:solidFill>
              </a:rPr>
              <a:t>     </a:t>
            </a:r>
            <a:r>
              <a:rPr lang="ru-RU" sz="3600" i="1" smtClean="0">
                <a:solidFill>
                  <a:srgbClr val="9900CC"/>
                </a:solidFill>
              </a:rPr>
              <a:t>Выполните действия и запишите ответы в тетрадь:</a:t>
            </a:r>
          </a:p>
        </p:txBody>
      </p:sp>
      <p:sp>
        <p:nvSpPr>
          <p:cNvPr id="491527" name="Rectangle 8"/>
          <p:cNvSpPr>
            <a:spLocks noChangeArrowheads="1"/>
          </p:cNvSpPr>
          <p:nvPr/>
        </p:nvSpPr>
        <p:spPr bwMode="auto">
          <a:xfrm>
            <a:off x="323850" y="2420938"/>
            <a:ext cx="9366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28" name="Oval 9"/>
          <p:cNvSpPr>
            <a:spLocks noChangeArrowheads="1"/>
          </p:cNvSpPr>
          <p:nvPr/>
        </p:nvSpPr>
        <p:spPr bwMode="auto">
          <a:xfrm>
            <a:off x="1908175" y="38608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29" name="Oval 10"/>
          <p:cNvSpPr>
            <a:spLocks noChangeArrowheads="1"/>
          </p:cNvSpPr>
          <p:nvPr/>
        </p:nvSpPr>
        <p:spPr bwMode="auto">
          <a:xfrm>
            <a:off x="4643438" y="38608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30" name="Oval 11"/>
          <p:cNvSpPr>
            <a:spLocks noChangeArrowheads="1"/>
          </p:cNvSpPr>
          <p:nvPr/>
        </p:nvSpPr>
        <p:spPr bwMode="auto">
          <a:xfrm>
            <a:off x="5940425" y="25654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31" name="Oval 12"/>
          <p:cNvSpPr>
            <a:spLocks noChangeArrowheads="1"/>
          </p:cNvSpPr>
          <p:nvPr/>
        </p:nvSpPr>
        <p:spPr bwMode="auto">
          <a:xfrm>
            <a:off x="3059113" y="25654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32" name="Rectangle 13"/>
          <p:cNvSpPr>
            <a:spLocks noChangeArrowheads="1"/>
          </p:cNvSpPr>
          <p:nvPr/>
        </p:nvSpPr>
        <p:spPr bwMode="auto">
          <a:xfrm>
            <a:off x="7380288" y="3789363"/>
            <a:ext cx="9366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1533" name="Text Box 14"/>
          <p:cNvSpPr txBox="1">
            <a:spLocks noChangeArrowheads="1"/>
          </p:cNvSpPr>
          <p:nvPr/>
        </p:nvSpPr>
        <p:spPr bwMode="auto">
          <a:xfrm>
            <a:off x="468313" y="2554288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32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547813" y="3282950"/>
            <a:ext cx="45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:8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771775" y="378936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+57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140200" y="3141663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-13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651500" y="3789363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:8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877050" y="3213100"/>
            <a:ext cx="66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х11</a:t>
            </a:r>
          </a:p>
        </p:txBody>
      </p:sp>
      <p:pic>
        <p:nvPicPr>
          <p:cNvPr id="491539" name="Picture 5" descr="sol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4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051675" y="6289675"/>
            <a:ext cx="2092325" cy="3333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91541" name="TextBox 27"/>
          <p:cNvSpPr txBox="1">
            <a:spLocks noChangeArrowheads="1"/>
          </p:cNvSpPr>
          <p:nvPr/>
        </p:nvSpPr>
        <p:spPr bwMode="auto">
          <a:xfrm>
            <a:off x="7412038" y="6275388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mic Sans MS" pitchFamily="66" charset="0"/>
                <a:hlinkClick r:id="rId3" action="ppaction://hlinksldjump"/>
              </a:rPr>
              <a:t>Проверка</a:t>
            </a:r>
            <a:endParaRPr lang="ru-RU" b="1" i="1">
              <a:latin typeface="Comic Sans MS" pitchFamily="66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4102" y="575842"/>
            <a:ext cx="1500198" cy="138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71" grpId="0"/>
      <p:bldP spid="19473" grpId="0"/>
      <p:bldP spid="19475" grpId="0"/>
      <p:bldP spid="19476" grpId="0"/>
      <p:bldP spid="19477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 rot="2461967">
            <a:off x="2886075" y="3332163"/>
            <a:ext cx="161925" cy="865187"/>
          </a:xfrm>
          <a:prstGeom prst="upArrow">
            <a:avLst>
              <a:gd name="adj1" fmla="val 50000"/>
              <a:gd name="adj2" fmla="val 1335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 rot="2461967">
            <a:off x="5602288" y="3221038"/>
            <a:ext cx="144462" cy="1293812"/>
          </a:xfrm>
          <a:prstGeom prst="upArrow">
            <a:avLst>
              <a:gd name="adj1" fmla="val 50000"/>
              <a:gd name="adj2" fmla="val 223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8130693">
            <a:off x="6877050" y="2997200"/>
            <a:ext cx="144463" cy="1222375"/>
          </a:xfrm>
          <a:prstGeom prst="upArrow">
            <a:avLst>
              <a:gd name="adj1" fmla="val 50000"/>
              <a:gd name="adj2" fmla="val 211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8130693">
            <a:off x="4211638" y="3068638"/>
            <a:ext cx="144462" cy="1222375"/>
          </a:xfrm>
          <a:prstGeom prst="upArrow">
            <a:avLst>
              <a:gd name="adj1" fmla="val 50000"/>
              <a:gd name="adj2" fmla="val 2115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 rot="8130693">
            <a:off x="1476375" y="3068638"/>
            <a:ext cx="144463" cy="1222375"/>
          </a:xfrm>
          <a:prstGeom prst="upArrow">
            <a:avLst>
              <a:gd name="adj1" fmla="val 50000"/>
              <a:gd name="adj2" fmla="val 211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00CC"/>
                </a:solidFill>
              </a:rPr>
              <a:t>Проверка:</a:t>
            </a:r>
          </a:p>
        </p:txBody>
      </p:sp>
      <p:sp>
        <p:nvSpPr>
          <p:cNvPr id="492551" name="Rectangle 8"/>
          <p:cNvSpPr>
            <a:spLocks noChangeArrowheads="1"/>
          </p:cNvSpPr>
          <p:nvPr/>
        </p:nvSpPr>
        <p:spPr bwMode="auto">
          <a:xfrm>
            <a:off x="323850" y="2420938"/>
            <a:ext cx="9366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2" name="Oval 9"/>
          <p:cNvSpPr>
            <a:spLocks noChangeArrowheads="1"/>
          </p:cNvSpPr>
          <p:nvPr/>
        </p:nvSpPr>
        <p:spPr bwMode="auto">
          <a:xfrm>
            <a:off x="1908175" y="38608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3" name="Oval 10"/>
          <p:cNvSpPr>
            <a:spLocks noChangeArrowheads="1"/>
          </p:cNvSpPr>
          <p:nvPr/>
        </p:nvSpPr>
        <p:spPr bwMode="auto">
          <a:xfrm>
            <a:off x="4643438" y="38608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4" name="Oval 11"/>
          <p:cNvSpPr>
            <a:spLocks noChangeArrowheads="1"/>
          </p:cNvSpPr>
          <p:nvPr/>
        </p:nvSpPr>
        <p:spPr bwMode="auto">
          <a:xfrm>
            <a:off x="5940425" y="25654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5" name="Oval 12"/>
          <p:cNvSpPr>
            <a:spLocks noChangeArrowheads="1"/>
          </p:cNvSpPr>
          <p:nvPr/>
        </p:nvSpPr>
        <p:spPr bwMode="auto">
          <a:xfrm>
            <a:off x="3059113" y="2565400"/>
            <a:ext cx="936625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6" name="Rectangle 13"/>
          <p:cNvSpPr>
            <a:spLocks noChangeArrowheads="1"/>
          </p:cNvSpPr>
          <p:nvPr/>
        </p:nvSpPr>
        <p:spPr bwMode="auto">
          <a:xfrm>
            <a:off x="7380288" y="3789363"/>
            <a:ext cx="9366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2557" name="Text Box 14"/>
          <p:cNvSpPr txBox="1">
            <a:spLocks noChangeArrowheads="1"/>
          </p:cNvSpPr>
          <p:nvPr/>
        </p:nvSpPr>
        <p:spPr bwMode="auto">
          <a:xfrm>
            <a:off x="468313" y="2554288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32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547813" y="3282950"/>
            <a:ext cx="45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:8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2051050" y="4005263"/>
            <a:ext cx="433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771775" y="3789363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+57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03575" y="2708275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61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4140200" y="3141663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-13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5651500" y="3789363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:8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6877050" y="3213100"/>
            <a:ext cx="668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х11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227763" y="2708275"/>
            <a:ext cx="433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716463" y="4005263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48</a:t>
            </a: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7524750" y="4005263"/>
            <a:ext cx="682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6600"/>
                </a:solidFill>
                <a:latin typeface="Comic Sans MS" pitchFamily="66" charset="0"/>
              </a:rPr>
              <a:t>66</a:t>
            </a:r>
          </a:p>
        </p:txBody>
      </p:sp>
      <p:pic>
        <p:nvPicPr>
          <p:cNvPr id="492568" name="Picture 5" descr="sol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71" grpId="0"/>
      <p:bldP spid="19472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  <p:bldP spid="1948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69" name="Picture 2" descr="У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207000"/>
            <a:ext cx="14192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70" name="Oval 3"/>
          <p:cNvSpPr>
            <a:spLocks noChangeArrowheads="1"/>
          </p:cNvSpPr>
          <p:nvPr/>
        </p:nvSpPr>
        <p:spPr bwMode="auto">
          <a:xfrm>
            <a:off x="3203575" y="4365625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1" name="Oval 4"/>
          <p:cNvSpPr>
            <a:spLocks noChangeArrowheads="1"/>
          </p:cNvSpPr>
          <p:nvPr/>
        </p:nvSpPr>
        <p:spPr bwMode="auto">
          <a:xfrm>
            <a:off x="3059113" y="2708275"/>
            <a:ext cx="792162" cy="936625"/>
          </a:xfrm>
          <a:prstGeom prst="ellipse">
            <a:avLst/>
          </a:prstGeom>
          <a:solidFill>
            <a:srgbClr val="FF822D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3419475" y="3644900"/>
            <a:ext cx="73025" cy="720725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3573" name="Oval 6"/>
          <p:cNvSpPr>
            <a:spLocks noChangeArrowheads="1"/>
          </p:cNvSpPr>
          <p:nvPr/>
        </p:nvSpPr>
        <p:spPr bwMode="auto">
          <a:xfrm>
            <a:off x="3779838" y="1268413"/>
            <a:ext cx="792162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4" name="Oval 7"/>
          <p:cNvSpPr>
            <a:spLocks noChangeArrowheads="1"/>
          </p:cNvSpPr>
          <p:nvPr/>
        </p:nvSpPr>
        <p:spPr bwMode="auto">
          <a:xfrm>
            <a:off x="5292725" y="549275"/>
            <a:ext cx="7921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5" name="Oval 8"/>
          <p:cNvSpPr>
            <a:spLocks noChangeArrowheads="1"/>
          </p:cNvSpPr>
          <p:nvPr/>
        </p:nvSpPr>
        <p:spPr bwMode="auto">
          <a:xfrm>
            <a:off x="7019925" y="1196975"/>
            <a:ext cx="792163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6" name="Oval 9"/>
          <p:cNvSpPr>
            <a:spLocks noChangeArrowheads="1"/>
          </p:cNvSpPr>
          <p:nvPr/>
        </p:nvSpPr>
        <p:spPr bwMode="auto">
          <a:xfrm>
            <a:off x="7956550" y="2924175"/>
            <a:ext cx="7921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7" name="Oval 10"/>
          <p:cNvSpPr>
            <a:spLocks noChangeArrowheads="1"/>
          </p:cNvSpPr>
          <p:nvPr/>
        </p:nvSpPr>
        <p:spPr bwMode="auto">
          <a:xfrm>
            <a:off x="7667625" y="4724400"/>
            <a:ext cx="792163" cy="936625"/>
          </a:xfrm>
          <a:prstGeom prst="ellipse">
            <a:avLst/>
          </a:prstGeom>
          <a:solidFill>
            <a:srgbClr val="FF822D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8" name="Oval 11"/>
          <p:cNvSpPr>
            <a:spLocks noChangeArrowheads="1"/>
          </p:cNvSpPr>
          <p:nvPr/>
        </p:nvSpPr>
        <p:spPr bwMode="auto">
          <a:xfrm>
            <a:off x="6588125" y="5734050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3579" name="Oval 12"/>
          <p:cNvSpPr>
            <a:spLocks noChangeArrowheads="1"/>
          </p:cNvSpPr>
          <p:nvPr/>
        </p:nvSpPr>
        <p:spPr bwMode="auto">
          <a:xfrm>
            <a:off x="4572000" y="5921375"/>
            <a:ext cx="7921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3563938" y="2060575"/>
            <a:ext cx="360362" cy="647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4500563" y="1052513"/>
            <a:ext cx="792162" cy="360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3582" name="Text Box 15"/>
          <p:cNvSpPr txBox="1">
            <a:spLocks noChangeArrowheads="1"/>
          </p:cNvSpPr>
          <p:nvPr/>
        </p:nvSpPr>
        <p:spPr bwMode="auto">
          <a:xfrm>
            <a:off x="3276600" y="4508500"/>
            <a:ext cx="62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635375" y="3789363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99FF"/>
                </a:solidFill>
                <a:latin typeface="Comic Sans MS" pitchFamily="66" charset="0"/>
              </a:rPr>
              <a:t>-14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779838" y="2349500"/>
            <a:ext cx="668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х12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716463" y="126841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:30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6084888" y="981075"/>
            <a:ext cx="1008062" cy="3603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156325" y="119697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+38</a:t>
            </a: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7740650" y="1916113"/>
            <a:ext cx="576263" cy="1008062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956550" y="1989138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-19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8172450" y="3860800"/>
            <a:ext cx="144463" cy="863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8316913" y="40767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+17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596188" y="580548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99FF"/>
                </a:solidFill>
                <a:latin typeface="Comic Sans MS" pitchFamily="66" charset="0"/>
              </a:rPr>
              <a:t>+56</a:t>
            </a: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7308850" y="5589588"/>
            <a:ext cx="576263" cy="4318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5364163" y="6381750"/>
            <a:ext cx="1223962" cy="7143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580063" y="5949950"/>
            <a:ext cx="45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:6</a:t>
            </a:r>
          </a:p>
        </p:txBody>
      </p:sp>
      <p:sp>
        <p:nvSpPr>
          <p:cNvPr id="493596" name="Text Box 37"/>
          <p:cNvSpPr txBox="1">
            <a:spLocks noChangeArrowheads="1"/>
          </p:cNvSpPr>
          <p:nvPr/>
        </p:nvSpPr>
        <p:spPr bwMode="auto">
          <a:xfrm>
            <a:off x="257175" y="2189163"/>
            <a:ext cx="26416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9900CC"/>
                </a:solidFill>
                <a:latin typeface="Comic Sans MS" pitchFamily="66" charset="0"/>
              </a:rPr>
              <a:t>Выполните </a:t>
            </a:r>
          </a:p>
          <a:p>
            <a:r>
              <a:rPr lang="ru-RU" sz="3600" i="1">
                <a:solidFill>
                  <a:srgbClr val="9900CC"/>
                </a:solidFill>
                <a:latin typeface="Comic Sans MS" pitchFamily="66" charset="0"/>
              </a:rPr>
              <a:t>действия и запиши ответы в тетрадь:</a:t>
            </a:r>
          </a:p>
        </p:txBody>
      </p:sp>
      <p:sp>
        <p:nvSpPr>
          <p:cNvPr id="20521" name="Text Box 41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885113" y="6381750"/>
            <a:ext cx="758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u="sng">
                <a:solidFill>
                  <a:schemeClr val="bg1"/>
                </a:solidFill>
                <a:latin typeface="Comic Sans MS" pitchFamily="66" charset="0"/>
              </a:rPr>
              <a:t>Закрыть</a:t>
            </a:r>
          </a:p>
        </p:txBody>
      </p:sp>
      <p:pic>
        <p:nvPicPr>
          <p:cNvPr id="493598" name="Picture 5" descr="soln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AutoShape 4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79388" y="6318250"/>
            <a:ext cx="2092325" cy="3317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93600" name="TextBox 43"/>
          <p:cNvSpPr txBox="1">
            <a:spLocks noChangeArrowheads="1"/>
          </p:cNvSpPr>
          <p:nvPr/>
        </p:nvSpPr>
        <p:spPr bwMode="auto">
          <a:xfrm>
            <a:off x="539750" y="6303963"/>
            <a:ext cx="1358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Comic Sans MS" pitchFamily="66" charset="0"/>
                <a:hlinkClick r:id="rId4" action="ppaction://hlinksldjump"/>
              </a:rPr>
              <a:t>Проверка</a:t>
            </a:r>
            <a:endParaRPr lang="ru-RU" b="1" i="1">
              <a:latin typeface="Comic Sans MS" pitchFamily="66" charset="0"/>
            </a:endParaRP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02" y="645115"/>
            <a:ext cx="1500198" cy="138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3" grpId="0" animBg="1"/>
      <p:bldP spid="20494" grpId="0" animBg="1"/>
      <p:bldP spid="20496" grpId="0"/>
      <p:bldP spid="20498" grpId="0"/>
      <p:bldP spid="20500" grpId="0"/>
      <p:bldP spid="20502" grpId="0" animBg="1"/>
      <p:bldP spid="20503" grpId="0"/>
      <p:bldP spid="20505" grpId="0" animBg="1"/>
      <p:bldP spid="20506" grpId="0"/>
      <p:bldP spid="20508" grpId="0" animBg="1"/>
      <p:bldP spid="20509" grpId="0"/>
      <p:bldP spid="20511" grpId="0"/>
      <p:bldP spid="20513" grpId="0" animBg="1"/>
      <p:bldP spid="20514" grpId="0" animBg="1"/>
      <p:bldP spid="20515" grpId="0"/>
      <p:bldP spid="20521" grpId="0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3" name="Picture 2" descr="У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207000"/>
            <a:ext cx="14192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4594" name="Oval 3"/>
          <p:cNvSpPr>
            <a:spLocks noChangeArrowheads="1"/>
          </p:cNvSpPr>
          <p:nvPr/>
        </p:nvSpPr>
        <p:spPr bwMode="auto">
          <a:xfrm>
            <a:off x="3203575" y="4365625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595" name="Oval 4"/>
          <p:cNvSpPr>
            <a:spLocks noChangeArrowheads="1"/>
          </p:cNvSpPr>
          <p:nvPr/>
        </p:nvSpPr>
        <p:spPr bwMode="auto">
          <a:xfrm>
            <a:off x="3059113" y="2708275"/>
            <a:ext cx="792162" cy="936625"/>
          </a:xfrm>
          <a:prstGeom prst="ellipse">
            <a:avLst/>
          </a:prstGeom>
          <a:solidFill>
            <a:srgbClr val="FF822D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H="1" flipV="1">
            <a:off x="3419475" y="3644900"/>
            <a:ext cx="73025" cy="720725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4597" name="Oval 6"/>
          <p:cNvSpPr>
            <a:spLocks noChangeArrowheads="1"/>
          </p:cNvSpPr>
          <p:nvPr/>
        </p:nvSpPr>
        <p:spPr bwMode="auto">
          <a:xfrm>
            <a:off x="3779838" y="1268413"/>
            <a:ext cx="792162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598" name="Oval 7"/>
          <p:cNvSpPr>
            <a:spLocks noChangeArrowheads="1"/>
          </p:cNvSpPr>
          <p:nvPr/>
        </p:nvSpPr>
        <p:spPr bwMode="auto">
          <a:xfrm>
            <a:off x="5292725" y="549275"/>
            <a:ext cx="7921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599" name="Oval 8"/>
          <p:cNvSpPr>
            <a:spLocks noChangeArrowheads="1"/>
          </p:cNvSpPr>
          <p:nvPr/>
        </p:nvSpPr>
        <p:spPr bwMode="auto">
          <a:xfrm>
            <a:off x="7019925" y="1196975"/>
            <a:ext cx="792163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600" name="Oval 9"/>
          <p:cNvSpPr>
            <a:spLocks noChangeArrowheads="1"/>
          </p:cNvSpPr>
          <p:nvPr/>
        </p:nvSpPr>
        <p:spPr bwMode="auto">
          <a:xfrm>
            <a:off x="7956550" y="2924175"/>
            <a:ext cx="7921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601" name="Oval 10"/>
          <p:cNvSpPr>
            <a:spLocks noChangeArrowheads="1"/>
          </p:cNvSpPr>
          <p:nvPr/>
        </p:nvSpPr>
        <p:spPr bwMode="auto">
          <a:xfrm>
            <a:off x="7667625" y="4724400"/>
            <a:ext cx="792163" cy="936625"/>
          </a:xfrm>
          <a:prstGeom prst="ellipse">
            <a:avLst/>
          </a:prstGeom>
          <a:solidFill>
            <a:srgbClr val="FF822D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602" name="Oval 11"/>
          <p:cNvSpPr>
            <a:spLocks noChangeArrowheads="1"/>
          </p:cNvSpPr>
          <p:nvPr/>
        </p:nvSpPr>
        <p:spPr bwMode="auto">
          <a:xfrm>
            <a:off x="6588125" y="5734050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494603" name="Oval 12"/>
          <p:cNvSpPr>
            <a:spLocks noChangeArrowheads="1"/>
          </p:cNvSpPr>
          <p:nvPr/>
        </p:nvSpPr>
        <p:spPr bwMode="auto">
          <a:xfrm>
            <a:off x="4572000" y="5921375"/>
            <a:ext cx="7921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3563938" y="2060575"/>
            <a:ext cx="360362" cy="6477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4500563" y="1052513"/>
            <a:ext cx="792162" cy="360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4606" name="Text Box 15"/>
          <p:cNvSpPr txBox="1">
            <a:spLocks noChangeArrowheads="1"/>
          </p:cNvSpPr>
          <p:nvPr/>
        </p:nvSpPr>
        <p:spPr bwMode="auto">
          <a:xfrm>
            <a:off x="3276600" y="4508500"/>
            <a:ext cx="62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24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635375" y="3789363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99FF"/>
                </a:solidFill>
                <a:latin typeface="Comic Sans MS" pitchFamily="66" charset="0"/>
              </a:rPr>
              <a:t>-14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059113" y="2852738"/>
            <a:ext cx="62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10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3779838" y="2349500"/>
            <a:ext cx="668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х12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3708400" y="1412875"/>
            <a:ext cx="85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3399FF"/>
                </a:solidFill>
                <a:latin typeface="Comic Sans MS" pitchFamily="66" charset="0"/>
              </a:rPr>
              <a:t>120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716463" y="126841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:30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508625" y="692150"/>
            <a:ext cx="40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660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6084888" y="981075"/>
            <a:ext cx="1008062" cy="360363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6156325" y="1196975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+38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019925" y="1341438"/>
            <a:ext cx="62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9900"/>
                </a:solidFill>
                <a:latin typeface="Comic Sans MS" pitchFamily="66" charset="0"/>
              </a:rPr>
              <a:t>42</a:t>
            </a:r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7740650" y="1916113"/>
            <a:ext cx="576263" cy="1008062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7956550" y="1989138"/>
            <a:ext cx="62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6600"/>
                </a:solidFill>
                <a:latin typeface="Comic Sans MS" pitchFamily="66" charset="0"/>
              </a:rPr>
              <a:t>-19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8027988" y="3068638"/>
            <a:ext cx="62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23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 flipH="1">
            <a:off x="8172450" y="3860800"/>
            <a:ext cx="144463" cy="863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8316913" y="4076700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+17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7740650" y="4868863"/>
            <a:ext cx="628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9900"/>
                </a:solidFill>
                <a:latin typeface="Comic Sans MS" pitchFamily="66" charset="0"/>
              </a:rPr>
              <a:t>40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596188" y="5805488"/>
            <a:ext cx="73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399FF"/>
                </a:solidFill>
                <a:latin typeface="Comic Sans MS" pitchFamily="66" charset="0"/>
              </a:rPr>
              <a:t>+56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659563" y="5876925"/>
            <a:ext cx="62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96</a:t>
            </a:r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7308850" y="5589588"/>
            <a:ext cx="576263" cy="4318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5364163" y="6381750"/>
            <a:ext cx="1223962" cy="71438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580063" y="5949950"/>
            <a:ext cx="45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9900"/>
                </a:solidFill>
                <a:latin typeface="Comic Sans MS" pitchFamily="66" charset="0"/>
              </a:rPr>
              <a:t>:6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4572000" y="6092825"/>
            <a:ext cx="628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Comic Sans MS" pitchFamily="66" charset="0"/>
              </a:rPr>
              <a:t>16</a:t>
            </a:r>
          </a:p>
        </p:txBody>
      </p:sp>
      <p:sp>
        <p:nvSpPr>
          <p:cNvPr id="494628" name="Text Box 37"/>
          <p:cNvSpPr txBox="1">
            <a:spLocks noChangeArrowheads="1"/>
          </p:cNvSpPr>
          <p:nvPr/>
        </p:nvSpPr>
        <p:spPr bwMode="auto">
          <a:xfrm>
            <a:off x="395288" y="3006725"/>
            <a:ext cx="264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9900CC"/>
                </a:solidFill>
                <a:latin typeface="Comic Sans MS" pitchFamily="66" charset="0"/>
              </a:rPr>
              <a:t>Проверка:</a:t>
            </a:r>
          </a:p>
        </p:txBody>
      </p:sp>
      <p:sp>
        <p:nvSpPr>
          <p:cNvPr id="20521" name="Text Box 41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7885113" y="6381750"/>
            <a:ext cx="758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u="sng">
                <a:solidFill>
                  <a:schemeClr val="bg1"/>
                </a:solidFill>
                <a:latin typeface="Comic Sans MS" pitchFamily="66" charset="0"/>
              </a:rPr>
              <a:t>Закрыть</a:t>
            </a:r>
          </a:p>
        </p:txBody>
      </p:sp>
      <p:pic>
        <p:nvPicPr>
          <p:cNvPr id="494630" name="Picture 5" descr="soln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922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bell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6756" y="4947383"/>
            <a:ext cx="2219647" cy="1571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93" grpId="0" animBg="1"/>
      <p:bldP spid="20494" grpId="0" animBg="1"/>
      <p:bldP spid="20496" grpId="0"/>
      <p:bldP spid="20497" grpId="0"/>
      <p:bldP spid="20498" grpId="0"/>
      <p:bldP spid="20499" grpId="0"/>
      <p:bldP spid="20500" grpId="0"/>
      <p:bldP spid="20502" grpId="0" animBg="1"/>
      <p:bldP spid="20503" grpId="0"/>
      <p:bldP spid="20505" grpId="0" animBg="1"/>
      <p:bldP spid="20506" grpId="0"/>
      <p:bldP spid="20507" grpId="0"/>
      <p:bldP spid="20508" grpId="0" animBg="1"/>
      <p:bldP spid="20509" grpId="0"/>
      <p:bldP spid="20510" grpId="0"/>
      <p:bldP spid="20511" grpId="0"/>
      <p:bldP spid="20512" grpId="0"/>
      <p:bldP spid="20513" grpId="0" animBg="1"/>
      <p:bldP spid="20514" grpId="0" animBg="1"/>
      <p:bldP spid="20515" grpId="0"/>
      <p:bldP spid="20516" grpId="0"/>
      <p:bldP spid="205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Закрепление изученного материала</a:t>
            </a:r>
          </a:p>
        </p:txBody>
      </p:sp>
      <p:sp>
        <p:nvSpPr>
          <p:cNvPr id="4956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Рабочая тетрадь – 50, 51</a:t>
            </a:r>
          </a:p>
          <a:p>
            <a:r>
              <a:rPr lang="ru-RU" smtClean="0"/>
              <a:t>Учебник – 62, 64, 65, 66</a:t>
            </a:r>
          </a:p>
          <a:p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Домашняя работа</a:t>
            </a:r>
          </a:p>
        </p:txBody>
      </p:sp>
      <p:sp>
        <p:nvSpPr>
          <p:cNvPr id="4966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Рабочая тетрадь – 52, 53, 54, 55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Счет у первобытных народов</a:t>
            </a:r>
          </a:p>
        </p:txBody>
      </p:sp>
      <p:pic>
        <p:nvPicPr>
          <p:cNvPr id="161797" name="Picture 5" descr="i?id=131443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2205038"/>
            <a:ext cx="39846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7"/>
          <p:cNvSpPr>
            <a:spLocks noGrp="1" noChangeArrowheads="1"/>
          </p:cNvSpPr>
          <p:nvPr>
            <p:ph type="title"/>
          </p:nvPr>
        </p:nvSpPr>
        <p:spPr>
          <a:xfrm>
            <a:off x="1370013" y="765175"/>
            <a:ext cx="7313612" cy="679450"/>
          </a:xfrm>
        </p:spPr>
        <p:txBody>
          <a:bodyPr/>
          <a:lstStyle/>
          <a:p>
            <a:r>
              <a:rPr lang="ru-RU" smtClean="0"/>
              <a:t>      Появление счета</a:t>
            </a:r>
          </a:p>
        </p:txBody>
      </p:sp>
      <p:sp>
        <p:nvSpPr>
          <p:cNvPr id="46387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2800" smtClean="0"/>
              <a:t>Счет появился тогда, когда человеку потребовалось информировать своих сородичей о количестве обнаруженных им предметов. </a:t>
            </a:r>
          </a:p>
          <a:p>
            <a:endParaRPr lang="ru-RU" sz="2800" smtClean="0"/>
          </a:p>
        </p:txBody>
      </p:sp>
      <p:pic>
        <p:nvPicPr>
          <p:cNvPr id="463875" name="Picture 9" descr="soch copy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2627313" y="4337050"/>
            <a:ext cx="39227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7" name="Text Box 2"/>
          <p:cNvSpPr txBox="1">
            <a:spLocks noChangeArrowheads="1"/>
          </p:cNvSpPr>
          <p:nvPr/>
        </p:nvSpPr>
        <p:spPr bwMode="auto">
          <a:xfrm>
            <a:off x="684213" y="1125538"/>
            <a:ext cx="741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Самым простым инструментом счета были пальцы на руках человека</a:t>
            </a:r>
          </a:p>
        </p:txBody>
      </p:sp>
      <p:pic>
        <p:nvPicPr>
          <p:cNvPr id="464898" name="Picture 3" descr="пальцы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2420938"/>
            <a:ext cx="4032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4899" name="Picture 4" descr="сс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133600"/>
            <a:ext cx="6867525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00" name="Text Box 5"/>
          <p:cNvSpPr txBox="1">
            <a:spLocks noChangeArrowheads="1"/>
          </p:cNvSpPr>
          <p:nvPr/>
        </p:nvSpPr>
        <p:spPr bwMode="auto">
          <a:xfrm>
            <a:off x="1042988" y="5589588"/>
            <a:ext cx="662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imes New Roman" pitchFamily="18" charset="0"/>
            </a:endParaRPr>
          </a:p>
        </p:txBody>
      </p:sp>
      <p:pic>
        <p:nvPicPr>
          <p:cNvPr id="464901" name="Picture 6" descr="пальцы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68" r="67691" b="25578"/>
          <a:stretch>
            <a:fillRect/>
          </a:stretch>
        </p:blipFill>
        <p:spPr bwMode="auto">
          <a:xfrm>
            <a:off x="6948488" y="5229225"/>
            <a:ext cx="165576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902" name="Text Box 7"/>
          <p:cNvSpPr txBox="1">
            <a:spLocks noChangeArrowheads="1"/>
          </p:cNvSpPr>
          <p:nvPr/>
        </p:nvSpPr>
        <p:spPr bwMode="auto">
          <a:xfrm>
            <a:off x="827088" y="5157788"/>
            <a:ext cx="711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С их помощью можно было считать до 5, а если взять две руки, то и до 10. </a:t>
            </a:r>
            <a:br>
              <a:rPr lang="ru-RU" sz="2400">
                <a:latin typeface="Comic Sans MS" pitchFamily="66" charset="0"/>
              </a:rPr>
            </a:br>
            <a:endParaRPr lang="ru-RU" sz="2400">
              <a:latin typeface="Comic Sans MS" pitchFamily="66" charset="0"/>
            </a:endParaRPr>
          </a:p>
        </p:txBody>
      </p:sp>
      <p:sp>
        <p:nvSpPr>
          <p:cNvPr id="464903" name="Rectangle 10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5689600" cy="522287"/>
          </a:xfrm>
        </p:spPr>
        <p:txBody>
          <a:bodyPr/>
          <a:lstStyle/>
          <a:p>
            <a:r>
              <a:rPr lang="ru-RU" sz="3200" smtClean="0"/>
              <a:t> Первый счет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Text Box 2"/>
          <p:cNvSpPr txBox="1">
            <a:spLocks noChangeArrowheads="1"/>
          </p:cNvSpPr>
          <p:nvPr/>
        </p:nvSpPr>
        <p:spPr bwMode="auto">
          <a:xfrm>
            <a:off x="822325" y="1374775"/>
            <a:ext cx="7612063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Comic Sans MS" pitchFamily="66" charset="0"/>
              </a:rPr>
              <a:t>Одна из таких систем  счета впоследствии и стала общеупотребительной - </a:t>
            </a:r>
            <a:r>
              <a:rPr lang="ru-RU" sz="2800" b="1">
                <a:latin typeface="Comic Sans MS" pitchFamily="66" charset="0"/>
              </a:rPr>
              <a:t>десятичная.</a:t>
            </a:r>
            <a:r>
              <a:rPr lang="ru-RU" sz="2400">
                <a:latin typeface="Comic Sans MS" pitchFamily="66" charset="0"/>
              </a:rPr>
              <a:t> </a:t>
            </a:r>
          </a:p>
        </p:txBody>
      </p:sp>
      <p:pic>
        <p:nvPicPr>
          <p:cNvPr id="465922" name="Picture 3" descr="пальцы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578"/>
          <a:stretch>
            <a:fillRect/>
          </a:stretch>
        </p:blipFill>
        <p:spPr bwMode="auto">
          <a:xfrm>
            <a:off x="771525" y="2540000"/>
            <a:ext cx="7129463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5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Появление десятичной системы счисления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5" name="Text Box 2"/>
          <p:cNvSpPr txBox="1">
            <a:spLocks noChangeArrowheads="1"/>
          </p:cNvSpPr>
          <p:nvPr/>
        </p:nvSpPr>
        <p:spPr bwMode="auto">
          <a:xfrm>
            <a:off x="900113" y="1989138"/>
            <a:ext cx="6985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omic Sans MS" pitchFamily="66" charset="0"/>
              </a:rPr>
              <a:t>1 человек - это 20,</a:t>
            </a:r>
            <a:br>
              <a:rPr lang="ru-RU" sz="4000">
                <a:latin typeface="Comic Sans MS" pitchFamily="66" charset="0"/>
              </a:rPr>
            </a:br>
            <a:endParaRPr lang="ru-RU" sz="4000">
              <a:latin typeface="Comic Sans MS" pitchFamily="66" charset="0"/>
            </a:endParaRPr>
          </a:p>
          <a:p>
            <a:r>
              <a:rPr lang="ru-RU" sz="4000">
                <a:solidFill>
                  <a:srgbClr val="663300"/>
                </a:solidFill>
                <a:latin typeface="Comic Sans MS" pitchFamily="66" charset="0"/>
              </a:rPr>
              <a:t> </a:t>
            </a:r>
            <a:r>
              <a:rPr lang="ru-RU" sz="4000">
                <a:latin typeface="Comic Sans MS" pitchFamily="66" charset="0"/>
              </a:rPr>
              <a:t>2 человека - это два раза по 20 и т.д.</a:t>
            </a:r>
          </a:p>
          <a:p>
            <a:r>
              <a:rPr lang="ru-RU" sz="4000">
                <a:latin typeface="Comic Sans MS" pitchFamily="66" charset="0"/>
              </a:rPr>
              <a:t/>
            </a:r>
            <a:br>
              <a:rPr lang="ru-RU" sz="4000">
                <a:latin typeface="Comic Sans MS" pitchFamily="66" charset="0"/>
              </a:rPr>
            </a:br>
            <a:endParaRPr lang="ru-RU" sz="4000">
              <a:latin typeface="Comic Sans MS" pitchFamily="66" charset="0"/>
            </a:endParaRPr>
          </a:p>
        </p:txBody>
      </p:sp>
      <p:pic>
        <p:nvPicPr>
          <p:cNvPr id="466946" name="Picture 5" descr="i?id=131443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916113"/>
            <a:ext cx="15986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47" name="Picture 6" descr="i?id=131443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175" y="4005263"/>
            <a:ext cx="15938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6948" name="Picture 7" descr="i?id=131443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9913" y="4005263"/>
            <a:ext cx="159861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Например: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6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7313613" cy="1143000"/>
          </a:xfrm>
        </p:spPr>
        <p:txBody>
          <a:bodyPr/>
          <a:lstStyle/>
          <a:p>
            <a:r>
              <a:rPr lang="ru-RU" smtClean="0"/>
              <a:t>Преимущества и неудобства</a:t>
            </a:r>
          </a:p>
        </p:txBody>
      </p:sp>
      <p:sp>
        <p:nvSpPr>
          <p:cNvPr id="46797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smtClean="0"/>
              <a:t>Преимущества в том, что очень просто.</a:t>
            </a:r>
          </a:p>
          <a:p>
            <a:endParaRPr lang="ru-RU" sz="4000" smtClean="0"/>
          </a:p>
          <a:p>
            <a:r>
              <a:rPr lang="ru-RU" sz="4000" smtClean="0"/>
              <a:t>Неудобства в том ,что для счета нужны люди.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theme/_rels/them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9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1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1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1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1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1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Оформление по умолчанию">
  <a:themeElements>
    <a:clrScheme name="5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Оформление по умолчанию">
  <a:themeElements>
    <a:clrScheme name="8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Оформление по умолчанию">
  <a:themeElements>
    <a:clrScheme name="9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Оформление по умолчанию">
  <a:themeElements>
    <a:clrScheme name="10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Оформление по умолчанию">
  <a:themeElements>
    <a:clrScheme name="1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Оформление по умолчанию">
  <a:themeElements>
    <a:clrScheme name="1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Оформление по умолчанию">
  <a:themeElements>
    <a:clrScheme name="1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Оформление по умолчанию">
  <a:themeElements>
    <a:clrScheme name="3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6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8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pril1</Template>
  <TotalTime>88</TotalTime>
  <Words>836</Words>
  <Application>Microsoft Office PowerPoint</Application>
  <PresentationFormat>Экран (4:3)</PresentationFormat>
  <Paragraphs>302</Paragraphs>
  <Slides>37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37</vt:i4>
      </vt:variant>
      <vt:variant>
        <vt:lpstr>Заголовки слайдов</vt:lpstr>
      </vt:variant>
      <vt:variant>
        <vt:i4>37</vt:i4>
      </vt:variant>
    </vt:vector>
  </HeadingPairs>
  <TitlesOfParts>
    <vt:vector size="74" baseType="lpstr">
      <vt:lpstr>4_Оформление по умолчанию</vt:lpstr>
      <vt:lpstr>5_Оформление по умолчанию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Тема1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21_Оформление по умолчанию</vt:lpstr>
      <vt:lpstr>22_Оформление по умолчанию</vt:lpstr>
      <vt:lpstr>23_Оформление по умолчанию</vt:lpstr>
      <vt:lpstr>24_Оформление по умолчанию</vt:lpstr>
      <vt:lpstr>25_Оформление по умолчанию</vt:lpstr>
      <vt:lpstr>26_Оформление по умолчанию</vt:lpstr>
      <vt:lpstr>Бумажная</vt:lpstr>
      <vt:lpstr>Тема Office</vt:lpstr>
      <vt:lpstr>Литейная</vt:lpstr>
      <vt:lpstr>Трек</vt:lpstr>
      <vt:lpstr>Аспект</vt:lpstr>
      <vt:lpstr>Изящная</vt:lpstr>
      <vt:lpstr>Поток</vt:lpstr>
      <vt:lpstr>1_Бумажная</vt:lpstr>
      <vt:lpstr>Пастель</vt:lpstr>
      <vt:lpstr> Классная работа  Глава 2. Натуральные числа  Тема: 2.1 Как записывают  и читают  натуральные  числа.</vt:lpstr>
      <vt:lpstr>Устная работа</vt:lpstr>
      <vt:lpstr>Актуализация знаний</vt:lpstr>
      <vt:lpstr>Счет у первобытных народов</vt:lpstr>
      <vt:lpstr>      Появление счета</vt:lpstr>
      <vt:lpstr> Первый счет</vt:lpstr>
      <vt:lpstr>Появление десятичной системы счисления</vt:lpstr>
      <vt:lpstr>Например:</vt:lpstr>
      <vt:lpstr>Преимущества и неудобства</vt:lpstr>
      <vt:lpstr>Римская нумерация</vt:lpstr>
      <vt:lpstr>Возникновение</vt:lpstr>
      <vt:lpstr>Цифры Рима</vt:lpstr>
      <vt:lpstr>Правило римской нумерации</vt:lpstr>
      <vt:lpstr>Например:</vt:lpstr>
      <vt:lpstr>Слайд 15</vt:lpstr>
      <vt:lpstr>Закрепление изученного материала</vt:lpstr>
      <vt:lpstr>Преимущества и неудобства</vt:lpstr>
      <vt:lpstr>Десятичная система счисления</vt:lpstr>
      <vt:lpstr>Как записываются натуральные числа?</vt:lpstr>
      <vt:lpstr>От чего зависит значение цифры в записи числа?</vt:lpstr>
      <vt:lpstr>От чего зависит значение цифры в записи числа?</vt:lpstr>
      <vt:lpstr>От чего зависит значение цифры в записи числа?</vt:lpstr>
      <vt:lpstr>От чего зависит значение цифры в записи числа?</vt:lpstr>
      <vt:lpstr>Как прочитать многозначное число?</vt:lpstr>
      <vt:lpstr>Какое число здесь записано?</vt:lpstr>
      <vt:lpstr>Как правильно записать число?</vt:lpstr>
      <vt:lpstr>Слайд 27</vt:lpstr>
      <vt:lpstr>Чтение натуральных чисел</vt:lpstr>
      <vt:lpstr>Прочитайте числа:</vt:lpstr>
      <vt:lpstr>Задание:</vt:lpstr>
      <vt:lpstr>Запишите цифрами число  в тетрадь:</vt:lpstr>
      <vt:lpstr>     Выполните действия и запишите ответы в тетрадь:</vt:lpstr>
      <vt:lpstr>Проверка:</vt:lpstr>
      <vt:lpstr>Слайд 34</vt:lpstr>
      <vt:lpstr>Слайд 35</vt:lpstr>
      <vt:lpstr>Закрепление изученного материала</vt:lpstr>
      <vt:lpstr>Домашняя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 сентября 2015 Классная работа  Глава 2. Натуральные числа  Тема: 2.1 Как записывают  и читаю  натуральные  числа.</dc:title>
  <dc:creator>Юлия Александровна</dc:creator>
  <cp:lastModifiedBy>Тагировна</cp:lastModifiedBy>
  <cp:revision>11</cp:revision>
  <dcterms:created xsi:type="dcterms:W3CDTF">2015-09-13T15:44:15Z</dcterms:created>
  <dcterms:modified xsi:type="dcterms:W3CDTF">2023-01-15T15:27:05Z</dcterms:modified>
</cp:coreProperties>
</file>