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0881" y="980728"/>
            <a:ext cx="7657994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</a:p>
          <a:p>
            <a:pPr algn="ctr"/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«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Целые числа»</a:t>
            </a:r>
          </a:p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6 класс</a:t>
            </a:r>
          </a:p>
          <a:p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23528" y="404664"/>
            <a:ext cx="8352928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Натуральные числа, противоположные им отрицательные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называют </a:t>
            </a:r>
            <a:r>
              <a:rPr lang="ru-RU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целыми числами.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эти числа вместе составляют множество целых 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3721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Поставьте вместо * такое число, чтобы получилось верное равенство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(-7) =*              5.  - 12 =  - (*)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( *) = -5            6. 21 = - (*)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( *) = 9              7.  -  ( *)  =  - 85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14 =  - (*)            8.  - ( *)  = 19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121" y="1052736"/>
            <a:ext cx="878787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число, противоположное  37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число, противоположное   0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число, противоположное     -11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число, противоположное самому себе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без скобок   - (+ 24)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без скобок  - (- 18)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Найдите значение   -Х, если  Х= - 41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Найдите число, равное  -( - ( +3))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332656"/>
            <a:ext cx="50116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Математический диктант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219256" cy="5976664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уроках математики до сих пор мы рассматривали натуральные и дробные числа. Однако в жизни вы  уже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наверняка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встречались и с другими числами - </a:t>
            </a:r>
            <a:r>
              <a:rPr lang="ru-RU" b="1" dirty="0">
                <a:solidFill>
                  <a:srgbClr val="C00000"/>
                </a:solidFill>
              </a:rPr>
              <a:t>отрицательными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1"/>
          <a:stretch/>
        </p:blipFill>
        <p:spPr bwMode="auto">
          <a:xfrm>
            <a:off x="251520" y="2492896"/>
            <a:ext cx="5040560" cy="41764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36096" y="3717032"/>
            <a:ext cx="3384376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/>
              <a:t>Из рисунка мы видим, что температура воздуха может быть выше или ниже нуля, т.е. со знаком плюс или знаком минус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747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7693"/>
            <a:ext cx="4968552" cy="655564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Первые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сведения об отрицательных числах встречаются у китайских математиков во II в. до н. э. Положительные числа тогда толковались как имущество, а отрицательные – как долг, недостача. Но ни египтяне, ни вавилоняне, ни древние греки отрицательных чисел не знали. Исключение составлял Диофант, который в III веке уже знал правило знаков и умел умножать отрицательные числа. </a:t>
            </a:r>
            <a:endParaRPr lang="ru-RU" sz="28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im4-tub-ru.yandex.net/i?id=359061261-54-72&amp;n=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796" r="14240"/>
          <a:stretch/>
        </p:blipFill>
        <p:spPr bwMode="auto">
          <a:xfrm>
            <a:off x="5076056" y="0"/>
            <a:ext cx="3312369" cy="38088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история математики5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 t="2631" r="41824"/>
          <a:stretch>
            <a:fillRect/>
          </a:stretch>
        </p:blipFill>
        <p:spPr>
          <a:xfrm>
            <a:off x="5868144" y="3284984"/>
            <a:ext cx="2808312" cy="3247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8053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История возникновения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отрицательных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чисел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9" y="1340768"/>
            <a:ext cx="6048672" cy="432025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 до н.э. - Китай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 н.э. – Греция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 н.э. – Индия</a:t>
            </a:r>
          </a:p>
          <a:p>
            <a:pPr eaLnBrk="1" hangingPunct="1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IX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 н.э. – Средняя Азия</a:t>
            </a:r>
          </a:p>
          <a:p>
            <a:pPr eaLnBrk="1" hangingPunct="1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XII-XIII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век  – Западная Европа</a:t>
            </a:r>
          </a:p>
        </p:txBody>
      </p:sp>
      <p:pic>
        <p:nvPicPr>
          <p:cNvPr id="4" name="Picture 12" descr="иероглиф кита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491880" y="5200650"/>
            <a:ext cx="5256213" cy="16573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24128" y="1628800"/>
            <a:ext cx="28620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-7 + 3 – 4 + 9</a:t>
            </a:r>
          </a:p>
          <a:p>
            <a:r>
              <a:rPr lang="ru-RU" sz="2800" b="1" dirty="0" smtClean="0">
                <a:solidFill>
                  <a:srgbClr val="EB2B4B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solidFill>
                  <a:srgbClr val="EA2042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+ 3 + </a:t>
            </a:r>
            <a:r>
              <a:rPr lang="ru-RU" sz="2800" b="1" dirty="0" smtClean="0">
                <a:solidFill>
                  <a:srgbClr val="EA204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+ 9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924944"/>
            <a:ext cx="8424936" cy="267765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Числа со знаком "+" перед ними называют положительными.</a:t>
            </a:r>
            <a:b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Числа со знаком "-" перед ними называют отрицательными.</a:t>
            </a:r>
            <a:b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0 не является ни положительным, ни отрицательным.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5805264"/>
            <a:ext cx="8256417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пишут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знак "+" перед положительными числами и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вместо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+7 пишут 7</a:t>
            </a:r>
            <a:endParaRPr lang="ru-RU" sz="24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88640"/>
            <a:ext cx="8352928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Математики в древнем Китае использовали для обозначения отрицательных чисел другой цвет, чем для положительных чисел. Однако в настоящее время обозначение отрицательных чисел с помощью знака "минус" принято во всем мире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925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1520" y="188640"/>
            <a:ext cx="8712968" cy="6480720"/>
            <a:chOff x="1111" y="684"/>
            <a:chExt cx="4104" cy="3636"/>
          </a:xfrm>
        </p:grpSpPr>
        <p:pic>
          <p:nvPicPr>
            <p:cNvPr id="18435" name="Picture 3" descr="1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1" y="684"/>
              <a:ext cx="4104" cy="3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36" name="Oval 4"/>
            <p:cNvSpPr>
              <a:spLocks noChangeArrowheads="1"/>
            </p:cNvSpPr>
            <p:nvPr/>
          </p:nvSpPr>
          <p:spPr bwMode="auto">
            <a:xfrm>
              <a:off x="1565" y="1933"/>
              <a:ext cx="952" cy="59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ru-RU"/>
            </a:p>
          </p:txBody>
        </p:sp>
        <p:sp>
          <p:nvSpPr>
            <p:cNvPr id="18437" name="Oval 5"/>
            <p:cNvSpPr>
              <a:spLocks noChangeArrowheads="1"/>
            </p:cNvSpPr>
            <p:nvPr/>
          </p:nvSpPr>
          <p:spPr bwMode="auto">
            <a:xfrm>
              <a:off x="2789" y="1933"/>
              <a:ext cx="952" cy="59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pic>
        <p:nvPicPr>
          <p:cNvPr id="19460" name="Picture 4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endParaRPr lang="ru-RU" smtClean="0">
              <a:latin typeface="Verdana" pitchFamily="34" charset="0"/>
            </a:endParaRP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20484" name="Picture 4" descr="РисунокГор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"/>
            <a:ext cx="9144000" cy="681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73923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Натуральное число и  соответствующее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ему отрицательное число    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 =  - (a)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называют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противоположными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числами</a:t>
            </a:r>
          </a:p>
          <a:p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916832"/>
          <a:ext cx="6096000" cy="3701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73448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3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3448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46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63285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(- 7)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3448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( - 52)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3448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364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6093296"/>
            <a:ext cx="6308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Запишите числа противоположные данным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401</Words>
  <Application>Microsoft Office PowerPoint</Application>
  <PresentationFormat>Экран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История возникновения                  отрицательных чисел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Пустовалов</dc:creator>
  <cp:lastModifiedBy>Тагировна</cp:lastModifiedBy>
  <cp:revision>8</cp:revision>
  <dcterms:created xsi:type="dcterms:W3CDTF">2015-02-04T10:27:26Z</dcterms:created>
  <dcterms:modified xsi:type="dcterms:W3CDTF">2023-01-15T18:09:47Z</dcterms:modified>
</cp:coreProperties>
</file>